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147482599" r:id="rId5"/>
    <p:sldId id="2147482584" r:id="rId6"/>
    <p:sldId id="2147482556" r:id="rId7"/>
    <p:sldId id="2147482557" r:id="rId8"/>
    <p:sldId id="2147482397" r:id="rId9"/>
    <p:sldId id="2147482574" r:id="rId10"/>
    <p:sldId id="2147482576" r:id="rId11"/>
    <p:sldId id="2147482586" r:id="rId12"/>
    <p:sldId id="2147482581" r:id="rId13"/>
    <p:sldId id="2147482588" r:id="rId14"/>
    <p:sldId id="2147482614" r:id="rId15"/>
    <p:sldId id="2147482615" r:id="rId16"/>
    <p:sldId id="2147482616" r:id="rId17"/>
    <p:sldId id="2147482617" r:id="rId18"/>
    <p:sldId id="2147482618" r:id="rId19"/>
    <p:sldId id="2147482619" r:id="rId20"/>
    <p:sldId id="2147482620" r:id="rId21"/>
    <p:sldId id="2147482600" r:id="rId22"/>
    <p:sldId id="2147482598" r:id="rId23"/>
    <p:sldId id="2147482601" r:id="rId24"/>
    <p:sldId id="2147482610" r:id="rId25"/>
    <p:sldId id="2147482603" r:id="rId26"/>
    <p:sldId id="2147482621" r:id="rId27"/>
    <p:sldId id="2147482622" r:id="rId28"/>
    <p:sldId id="2147482623" r:id="rId29"/>
    <p:sldId id="2147482607" r:id="rId30"/>
    <p:sldId id="2147482609" r:id="rId31"/>
    <p:sldId id="2147482612" r:id="rId32"/>
    <p:sldId id="2147482611" r:id="rId33"/>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69711E-3716-C36C-9CD8-15AD032D8735}" name="ACHREKAR, Angeli" initials="AA" userId="S::achrekara@unaids.org::4b1754fb-64f5-41a6-8d8d-4bc30bd18488" providerId="AD"/>
  <p188:author id="{C2C4626D-7D6E-E0FC-057A-68D5396DE56D}" name="GUICHARD, Anne-Claire" initials="AG" userId="S::guicharda@unaids.org::6a67ce40-d804-4301-812d-1993e1a653c8" providerId="AD"/>
  <p188:author id="{25137DE1-8AA0-7E4E-1C15-AC13956D4837}" name="GOV" initials="AH" userId="GOV" providerId="None"/>
  <p188:author id="{790CECFB-663D-E9D0-7002-2BAA4CC9C5D1}" name="MWANANYANDA, Muleya" initials="MM" userId="S::mwananyandam@unaids.org::f42a9e95-9ffc-4e4c-b83e-5896d9e2b9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C820"/>
    <a:srgbClr val="63CDF6"/>
    <a:srgbClr val="B6AEA7"/>
    <a:srgbClr val="84DEE0"/>
    <a:srgbClr val="FFB7AE"/>
    <a:srgbClr val="E31837"/>
    <a:srgbClr val="E31937"/>
    <a:srgbClr val="F78E20"/>
    <a:srgbClr val="EC008C"/>
    <a:srgbClr val="08B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07" autoAdjust="0"/>
    <p:restoredTop sz="95196" autoAdjust="0"/>
  </p:normalViewPr>
  <p:slideViewPr>
    <p:cSldViewPr snapToGrid="0">
      <p:cViewPr varScale="1">
        <p:scale>
          <a:sx n="110" d="100"/>
          <a:sy n="110" d="100"/>
        </p:scale>
        <p:origin x="168" y="114"/>
      </p:cViewPr>
      <p:guideLst/>
    </p:cSldViewPr>
  </p:slideViewPr>
  <p:notesTextViewPr>
    <p:cViewPr>
      <p:scale>
        <a:sx n="1" d="1"/>
        <a:sy n="1" d="1"/>
      </p:scale>
      <p:origin x="0" y="0"/>
    </p:cViewPr>
  </p:notesTextViewPr>
  <p:sorterViewPr>
    <p:cViewPr varScale="1">
      <p:scale>
        <a:sx n="100" d="100"/>
        <a:sy n="100" d="100"/>
      </p:scale>
      <p:origin x="0" y="-13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一雄 宮田" userId="c17417189655b992" providerId="LiveId" clId="{B660F2B4-9AC1-40A3-846A-A3E86273A1FB}"/>
    <pc:docChg chg="undo redo custSel modSld sldOrd">
      <pc:chgData name="一雄 宮田" userId="c17417189655b992" providerId="LiveId" clId="{B660F2B4-9AC1-40A3-846A-A3E86273A1FB}" dt="2026-02-17T13:36:25.041" v="6202" actId="255"/>
      <pc:docMkLst>
        <pc:docMk/>
      </pc:docMkLst>
      <pc:sldChg chg="modSp mod">
        <pc:chgData name="一雄 宮田" userId="c17417189655b992" providerId="LiveId" clId="{B660F2B4-9AC1-40A3-846A-A3E86273A1FB}" dt="2026-01-31T13:25:02.959" v="696" actId="113"/>
        <pc:sldMkLst>
          <pc:docMk/>
          <pc:sldMk cId="1050188585" sldId="2147482397"/>
        </pc:sldMkLst>
        <pc:spChg chg="mod">
          <ac:chgData name="一雄 宮田" userId="c17417189655b992" providerId="LiveId" clId="{B660F2B4-9AC1-40A3-846A-A3E86273A1FB}" dt="2026-01-31T13:02:27.873" v="512" actId="6549"/>
          <ac:spMkLst>
            <pc:docMk/>
            <pc:sldMk cId="1050188585" sldId="2147482397"/>
            <ac:spMk id="6" creationId="{D4BBFDFF-6386-248F-87A5-42A4C4A8824B}"/>
          </ac:spMkLst>
        </pc:spChg>
        <pc:spChg chg="mod">
          <ac:chgData name="一雄 宮田" userId="c17417189655b992" providerId="LiveId" clId="{B660F2B4-9AC1-40A3-846A-A3E86273A1FB}" dt="2026-01-31T13:17:07.445" v="554" actId="123"/>
          <ac:spMkLst>
            <pc:docMk/>
            <pc:sldMk cId="1050188585" sldId="2147482397"/>
            <ac:spMk id="8" creationId="{73530C73-C950-5FDA-A805-73B8FA3DA88F}"/>
          </ac:spMkLst>
        </pc:spChg>
        <pc:spChg chg="mod">
          <ac:chgData name="一雄 宮田" userId="c17417189655b992" providerId="LiveId" clId="{B660F2B4-9AC1-40A3-846A-A3E86273A1FB}" dt="2026-01-31T13:24:24.237" v="686" actId="113"/>
          <ac:spMkLst>
            <pc:docMk/>
            <pc:sldMk cId="1050188585" sldId="2147482397"/>
            <ac:spMk id="12" creationId="{DF6D07E0-E922-2DFF-33BE-D5D6A8E4F63F}"/>
          </ac:spMkLst>
        </pc:spChg>
        <pc:spChg chg="mod">
          <ac:chgData name="一雄 宮田" userId="c17417189655b992" providerId="LiveId" clId="{B660F2B4-9AC1-40A3-846A-A3E86273A1FB}" dt="2026-01-31T13:24:41.843" v="688" actId="113"/>
          <ac:spMkLst>
            <pc:docMk/>
            <pc:sldMk cId="1050188585" sldId="2147482397"/>
            <ac:spMk id="13" creationId="{029EC614-1FC5-BE36-B77C-49F3D5D08BA1}"/>
          </ac:spMkLst>
        </pc:spChg>
        <pc:spChg chg="mod">
          <ac:chgData name="一雄 宮田" userId="c17417189655b992" providerId="LiveId" clId="{B660F2B4-9AC1-40A3-846A-A3E86273A1FB}" dt="2026-01-31T13:24:34.890" v="687" actId="113"/>
          <ac:spMkLst>
            <pc:docMk/>
            <pc:sldMk cId="1050188585" sldId="2147482397"/>
            <ac:spMk id="14" creationId="{ECC68F13-07BD-2BAF-C18B-A714E2CD816F}"/>
          </ac:spMkLst>
        </pc:spChg>
        <pc:spChg chg="mod">
          <ac:chgData name="一雄 宮田" userId="c17417189655b992" providerId="LiveId" clId="{B660F2B4-9AC1-40A3-846A-A3E86273A1FB}" dt="2026-01-31T13:25:02.959" v="696" actId="113"/>
          <ac:spMkLst>
            <pc:docMk/>
            <pc:sldMk cId="1050188585" sldId="2147482397"/>
            <ac:spMk id="15" creationId="{F38C72AD-3CF1-26F7-168B-3FEC019E94DC}"/>
          </ac:spMkLst>
        </pc:spChg>
      </pc:sldChg>
      <pc:sldChg chg="modSp mod">
        <pc:chgData name="一雄 宮田" userId="c17417189655b992" providerId="LiveId" clId="{B660F2B4-9AC1-40A3-846A-A3E86273A1FB}" dt="2026-01-31T09:12:56.404" v="359" actId="20577"/>
        <pc:sldMkLst>
          <pc:docMk/>
          <pc:sldMk cId="1639590203" sldId="2147482556"/>
        </pc:sldMkLst>
        <pc:spChg chg="mod">
          <ac:chgData name="一雄 宮田" userId="c17417189655b992" providerId="LiveId" clId="{B660F2B4-9AC1-40A3-846A-A3E86273A1FB}" dt="2026-01-31T08:53:51.542" v="331" actId="20577"/>
          <ac:spMkLst>
            <pc:docMk/>
            <pc:sldMk cId="1639590203" sldId="2147482556"/>
            <ac:spMk id="3" creationId="{49A777FB-B53B-CC9F-3E0E-203D7BF8A368}"/>
          </ac:spMkLst>
        </pc:spChg>
        <pc:spChg chg="mod">
          <ac:chgData name="一雄 宮田" userId="c17417189655b992" providerId="LiveId" clId="{B660F2B4-9AC1-40A3-846A-A3E86273A1FB}" dt="2026-01-31T08:57:53.854" v="337" actId="1076"/>
          <ac:spMkLst>
            <pc:docMk/>
            <pc:sldMk cId="1639590203" sldId="2147482556"/>
            <ac:spMk id="29" creationId="{CDE2BBE3-2B32-85BB-5762-F0FDA726EB90}"/>
          </ac:spMkLst>
        </pc:spChg>
        <pc:spChg chg="mod">
          <ac:chgData name="一雄 宮田" userId="c17417189655b992" providerId="LiveId" clId="{B660F2B4-9AC1-40A3-846A-A3E86273A1FB}" dt="2026-01-31T08:57:41.229" v="336" actId="20577"/>
          <ac:spMkLst>
            <pc:docMk/>
            <pc:sldMk cId="1639590203" sldId="2147482556"/>
            <ac:spMk id="34" creationId="{36A52C3E-69ED-E9F4-0258-BFB4224C8448}"/>
          </ac:spMkLst>
        </pc:spChg>
        <pc:spChg chg="mod">
          <ac:chgData name="一雄 宮田" userId="c17417189655b992" providerId="LiveId" clId="{B660F2B4-9AC1-40A3-846A-A3E86273A1FB}" dt="2026-01-31T09:00:56.523" v="338"/>
          <ac:spMkLst>
            <pc:docMk/>
            <pc:sldMk cId="1639590203" sldId="2147482556"/>
            <ac:spMk id="35" creationId="{DBB5FAF2-C326-1BA7-D318-5F6C7593AF74}"/>
          </ac:spMkLst>
        </pc:spChg>
        <pc:spChg chg="mod">
          <ac:chgData name="一雄 宮田" userId="c17417189655b992" providerId="LiveId" clId="{B660F2B4-9AC1-40A3-846A-A3E86273A1FB}" dt="2026-01-31T09:04:27.682" v="339"/>
          <ac:spMkLst>
            <pc:docMk/>
            <pc:sldMk cId="1639590203" sldId="2147482556"/>
            <ac:spMk id="36" creationId="{95427E68-3BD5-163D-9873-698A981DBD73}"/>
          </ac:spMkLst>
        </pc:spChg>
        <pc:spChg chg="mod">
          <ac:chgData name="一雄 宮田" userId="c17417189655b992" providerId="LiveId" clId="{B660F2B4-9AC1-40A3-846A-A3E86273A1FB}" dt="2026-01-31T09:07:31.488" v="340"/>
          <ac:spMkLst>
            <pc:docMk/>
            <pc:sldMk cId="1639590203" sldId="2147482556"/>
            <ac:spMk id="37" creationId="{C0BC082A-7EE6-C0AC-064D-C1C585D9BD2B}"/>
          </ac:spMkLst>
        </pc:spChg>
        <pc:spChg chg="mod">
          <ac:chgData name="一雄 宮田" userId="c17417189655b992" providerId="LiveId" clId="{B660F2B4-9AC1-40A3-846A-A3E86273A1FB}" dt="2026-01-31T09:12:56.404" v="359" actId="20577"/>
          <ac:spMkLst>
            <pc:docMk/>
            <pc:sldMk cId="1639590203" sldId="2147482556"/>
            <ac:spMk id="38" creationId="{E72D2F77-EE8F-61E3-B197-66E4B570C85E}"/>
          </ac:spMkLst>
        </pc:spChg>
      </pc:sldChg>
      <pc:sldChg chg="modSp mod">
        <pc:chgData name="一雄 宮田" userId="c17417189655b992" providerId="LiveId" clId="{B660F2B4-9AC1-40A3-846A-A3E86273A1FB}" dt="2026-01-31T12:58:09.044" v="429" actId="6549"/>
        <pc:sldMkLst>
          <pc:docMk/>
          <pc:sldMk cId="2098876152" sldId="2147482557"/>
        </pc:sldMkLst>
        <pc:spChg chg="mod">
          <ac:chgData name="一雄 宮田" userId="c17417189655b992" providerId="LiveId" clId="{B660F2B4-9AC1-40A3-846A-A3E86273A1FB}" dt="2026-01-31T09:15:07.408" v="409" actId="255"/>
          <ac:spMkLst>
            <pc:docMk/>
            <pc:sldMk cId="2098876152" sldId="2147482557"/>
            <ac:spMk id="8" creationId="{849ED21B-E525-FEC0-241D-B44F441832C0}"/>
          </ac:spMkLst>
        </pc:spChg>
        <pc:spChg chg="mod">
          <ac:chgData name="一雄 宮田" userId="c17417189655b992" providerId="LiveId" clId="{B660F2B4-9AC1-40A3-846A-A3E86273A1FB}" dt="2026-01-31T12:58:09.044" v="429" actId="6549"/>
          <ac:spMkLst>
            <pc:docMk/>
            <pc:sldMk cId="2098876152" sldId="2147482557"/>
            <ac:spMk id="9" creationId="{872CC49F-F2C6-0D95-4039-7961288FF5FD}"/>
          </ac:spMkLst>
        </pc:spChg>
        <pc:spChg chg="mod">
          <ac:chgData name="一雄 宮田" userId="c17417189655b992" providerId="LiveId" clId="{B660F2B4-9AC1-40A3-846A-A3E86273A1FB}" dt="2026-01-31T12:40:26.693" v="411"/>
          <ac:spMkLst>
            <pc:docMk/>
            <pc:sldMk cId="2098876152" sldId="2147482557"/>
            <ac:spMk id="10" creationId="{4FAB0023-A91D-F53C-D607-38E5A4F26F2F}"/>
          </ac:spMkLst>
        </pc:spChg>
      </pc:sldChg>
      <pc:sldChg chg="modSp mod">
        <pc:chgData name="一雄 宮田" userId="c17417189655b992" providerId="LiveId" clId="{B660F2B4-9AC1-40A3-846A-A3E86273A1FB}" dt="2026-02-01T07:37:55.207" v="861" actId="1076"/>
        <pc:sldMkLst>
          <pc:docMk/>
          <pc:sldMk cId="2400067017" sldId="2147482574"/>
        </pc:sldMkLst>
        <pc:spChg chg="mod">
          <ac:chgData name="一雄 宮田" userId="c17417189655b992" providerId="LiveId" clId="{B660F2B4-9AC1-40A3-846A-A3E86273A1FB}" dt="2026-01-31T13:41:34.327" v="782" actId="20577"/>
          <ac:spMkLst>
            <pc:docMk/>
            <pc:sldMk cId="2400067017" sldId="2147482574"/>
            <ac:spMk id="6" creationId="{004509C2-B4B2-09B4-D57A-82983A923812}"/>
          </ac:spMkLst>
        </pc:spChg>
        <pc:spChg chg="mod">
          <ac:chgData name="一雄 宮田" userId="c17417189655b992" providerId="LiveId" clId="{B660F2B4-9AC1-40A3-846A-A3E86273A1FB}" dt="2026-02-01T07:37:55.207" v="861" actId="1076"/>
          <ac:spMkLst>
            <pc:docMk/>
            <pc:sldMk cId="2400067017" sldId="2147482574"/>
            <ac:spMk id="7" creationId="{ED51DDF3-9566-AC7A-62C7-85FD47B9DC10}"/>
          </ac:spMkLst>
        </pc:spChg>
        <pc:spChg chg="mod">
          <ac:chgData name="一雄 宮田" userId="c17417189655b992" providerId="LiveId" clId="{B660F2B4-9AC1-40A3-846A-A3E86273A1FB}" dt="2026-01-31T13:59:22.972" v="824" actId="1076"/>
          <ac:spMkLst>
            <pc:docMk/>
            <pc:sldMk cId="2400067017" sldId="2147482574"/>
            <ac:spMk id="11" creationId="{64437868-950B-1E58-A4C8-6FF39150CE2E}"/>
          </ac:spMkLst>
        </pc:spChg>
        <pc:spChg chg="mod">
          <ac:chgData name="一雄 宮田" userId="c17417189655b992" providerId="LiveId" clId="{B660F2B4-9AC1-40A3-846A-A3E86273A1FB}" dt="2026-01-31T13:53:58.616" v="815" actId="20577"/>
          <ac:spMkLst>
            <pc:docMk/>
            <pc:sldMk cId="2400067017" sldId="2147482574"/>
            <ac:spMk id="12" creationId="{04545A7B-1311-4AC9-643D-83B7731F98B5}"/>
          </ac:spMkLst>
        </pc:spChg>
        <pc:spChg chg="mod">
          <ac:chgData name="一雄 宮田" userId="c17417189655b992" providerId="LiveId" clId="{B660F2B4-9AC1-40A3-846A-A3E86273A1FB}" dt="2026-01-31T13:58:26.915" v="822" actId="1076"/>
          <ac:spMkLst>
            <pc:docMk/>
            <pc:sldMk cId="2400067017" sldId="2147482574"/>
            <ac:spMk id="13" creationId="{9C7E3FBC-860E-EF93-E965-BA77A509535B}"/>
          </ac:spMkLst>
        </pc:spChg>
        <pc:spChg chg="mod">
          <ac:chgData name="一雄 宮田" userId="c17417189655b992" providerId="LiveId" clId="{B660F2B4-9AC1-40A3-846A-A3E86273A1FB}" dt="2026-01-31T13:58:00.073" v="821" actId="1076"/>
          <ac:spMkLst>
            <pc:docMk/>
            <pc:sldMk cId="2400067017" sldId="2147482574"/>
            <ac:spMk id="18" creationId="{A0941797-0491-A499-DBA0-E78D3D3CBC1C}"/>
          </ac:spMkLst>
        </pc:spChg>
        <pc:spChg chg="mod">
          <ac:chgData name="一雄 宮田" userId="c17417189655b992" providerId="LiveId" clId="{B660F2B4-9AC1-40A3-846A-A3E86273A1FB}" dt="2026-01-31T13:58:45.523" v="823" actId="1076"/>
          <ac:spMkLst>
            <pc:docMk/>
            <pc:sldMk cId="2400067017" sldId="2147482574"/>
            <ac:spMk id="19" creationId="{A978F167-6378-07C4-6671-FE6BFEB0DD01}"/>
          </ac:spMkLst>
        </pc:spChg>
      </pc:sldChg>
      <pc:sldChg chg="modSp mod">
        <pc:chgData name="一雄 宮田" userId="c17417189655b992" providerId="LiveId" clId="{B660F2B4-9AC1-40A3-846A-A3E86273A1FB}" dt="2026-02-01T08:31:23.334" v="1150" actId="14100"/>
        <pc:sldMkLst>
          <pc:docMk/>
          <pc:sldMk cId="4032025716" sldId="2147482576"/>
        </pc:sldMkLst>
        <pc:spChg chg="mod">
          <ac:chgData name="一雄 宮田" userId="c17417189655b992" providerId="LiveId" clId="{B660F2B4-9AC1-40A3-846A-A3E86273A1FB}" dt="2026-02-01T07:40:13.042" v="907" actId="113"/>
          <ac:spMkLst>
            <pc:docMk/>
            <pc:sldMk cId="4032025716" sldId="2147482576"/>
            <ac:spMk id="2" creationId="{A6A8F4C2-AEF9-8BDE-C263-84133AB5920E}"/>
          </ac:spMkLst>
        </pc:spChg>
        <pc:spChg chg="mod">
          <ac:chgData name="一雄 宮田" userId="c17417189655b992" providerId="LiveId" clId="{B660F2B4-9AC1-40A3-846A-A3E86273A1FB}" dt="2026-02-01T08:30:39.702" v="1147" actId="1076"/>
          <ac:spMkLst>
            <pc:docMk/>
            <pc:sldMk cId="4032025716" sldId="2147482576"/>
            <ac:spMk id="13" creationId="{80553626-74B1-5A7D-E575-4E9C6FFA745E}"/>
          </ac:spMkLst>
        </pc:spChg>
        <pc:spChg chg="mod">
          <ac:chgData name="一雄 宮田" userId="c17417189655b992" providerId="LiveId" clId="{B660F2B4-9AC1-40A3-846A-A3E86273A1FB}" dt="2026-02-01T07:51:14.266" v="1000" actId="20577"/>
          <ac:spMkLst>
            <pc:docMk/>
            <pc:sldMk cId="4032025716" sldId="2147482576"/>
            <ac:spMk id="14" creationId="{BB4C687E-8CDB-372C-C02F-7AAC57296875}"/>
          </ac:spMkLst>
        </pc:spChg>
        <pc:spChg chg="mod">
          <ac:chgData name="一雄 宮田" userId="c17417189655b992" providerId="LiveId" clId="{B660F2B4-9AC1-40A3-846A-A3E86273A1FB}" dt="2026-02-01T07:56:33.194" v="1030"/>
          <ac:spMkLst>
            <pc:docMk/>
            <pc:sldMk cId="4032025716" sldId="2147482576"/>
            <ac:spMk id="15" creationId="{F4B8FC64-823C-D85F-6952-6988342C892C}"/>
          </ac:spMkLst>
        </pc:spChg>
        <pc:spChg chg="mod">
          <ac:chgData name="一雄 宮田" userId="c17417189655b992" providerId="LiveId" clId="{B660F2B4-9AC1-40A3-846A-A3E86273A1FB}" dt="2026-02-01T08:02:52.051" v="1032"/>
          <ac:spMkLst>
            <pc:docMk/>
            <pc:sldMk cId="4032025716" sldId="2147482576"/>
            <ac:spMk id="16" creationId="{6A758F4A-4F84-CB4F-58B5-99AAD6E5E95E}"/>
          </ac:spMkLst>
        </pc:spChg>
        <pc:spChg chg="mod">
          <ac:chgData name="一雄 宮田" userId="c17417189655b992" providerId="LiveId" clId="{B660F2B4-9AC1-40A3-846A-A3E86273A1FB}" dt="2026-02-01T08:13:29.320" v="1034"/>
          <ac:spMkLst>
            <pc:docMk/>
            <pc:sldMk cId="4032025716" sldId="2147482576"/>
            <ac:spMk id="17" creationId="{8703D86E-CCC3-1173-49A7-E857970F9666}"/>
          </ac:spMkLst>
        </pc:spChg>
        <pc:spChg chg="mod">
          <ac:chgData name="一雄 宮田" userId="c17417189655b992" providerId="LiveId" clId="{B660F2B4-9AC1-40A3-846A-A3E86273A1FB}" dt="2026-02-01T08:22:50.167" v="1065"/>
          <ac:spMkLst>
            <pc:docMk/>
            <pc:sldMk cId="4032025716" sldId="2147482576"/>
            <ac:spMk id="18" creationId="{A542390A-5C9B-FF6C-1220-A81645E0C76A}"/>
          </ac:spMkLst>
        </pc:spChg>
        <pc:spChg chg="mod">
          <ac:chgData name="一雄 宮田" userId="c17417189655b992" providerId="LiveId" clId="{B660F2B4-9AC1-40A3-846A-A3E86273A1FB}" dt="2026-02-01T08:29:24.547" v="1090" actId="20577"/>
          <ac:spMkLst>
            <pc:docMk/>
            <pc:sldMk cId="4032025716" sldId="2147482576"/>
            <ac:spMk id="19" creationId="{6FE39B84-F8E8-B673-BB35-E3E9155A36B0}"/>
          </ac:spMkLst>
        </pc:spChg>
        <pc:spChg chg="mod">
          <ac:chgData name="一雄 宮田" userId="c17417189655b992" providerId="LiveId" clId="{B660F2B4-9AC1-40A3-846A-A3E86273A1FB}" dt="2026-02-01T07:48:59.735" v="968" actId="6549"/>
          <ac:spMkLst>
            <pc:docMk/>
            <pc:sldMk cId="4032025716" sldId="2147482576"/>
            <ac:spMk id="20" creationId="{B34C92D5-0AE6-7BAD-DB9E-CC71CB8EACA4}"/>
          </ac:spMkLst>
        </pc:spChg>
        <pc:spChg chg="mod">
          <ac:chgData name="一雄 宮田" userId="c17417189655b992" providerId="LiveId" clId="{B660F2B4-9AC1-40A3-846A-A3E86273A1FB}" dt="2026-02-01T07:52:25.973" v="1029" actId="20577"/>
          <ac:spMkLst>
            <pc:docMk/>
            <pc:sldMk cId="4032025716" sldId="2147482576"/>
            <ac:spMk id="21" creationId="{D57E7EAC-74BE-B32C-EAF6-9DFCCEFCF262}"/>
          </ac:spMkLst>
        </pc:spChg>
        <pc:spChg chg="mod">
          <ac:chgData name="一雄 宮田" userId="c17417189655b992" providerId="LiveId" clId="{B660F2B4-9AC1-40A3-846A-A3E86273A1FB}" dt="2026-02-01T08:00:36.432" v="1031"/>
          <ac:spMkLst>
            <pc:docMk/>
            <pc:sldMk cId="4032025716" sldId="2147482576"/>
            <ac:spMk id="22" creationId="{A1E37AB3-1E78-F530-E849-18C562A3C170}"/>
          </ac:spMkLst>
        </pc:spChg>
        <pc:spChg chg="mod">
          <ac:chgData name="一雄 宮田" userId="c17417189655b992" providerId="LiveId" clId="{B660F2B4-9AC1-40A3-846A-A3E86273A1FB}" dt="2026-02-01T08:06:04.384" v="1033"/>
          <ac:spMkLst>
            <pc:docMk/>
            <pc:sldMk cId="4032025716" sldId="2147482576"/>
            <ac:spMk id="23" creationId="{35AA8796-BB2C-7F0F-FAAF-0A0DBFB269CF}"/>
          </ac:spMkLst>
        </pc:spChg>
        <pc:spChg chg="mod">
          <ac:chgData name="一雄 宮田" userId="c17417189655b992" providerId="LiveId" clId="{B660F2B4-9AC1-40A3-846A-A3E86273A1FB}" dt="2026-02-01T08:20:04.811" v="1063" actId="6549"/>
          <ac:spMkLst>
            <pc:docMk/>
            <pc:sldMk cId="4032025716" sldId="2147482576"/>
            <ac:spMk id="24" creationId="{F1FBF39B-8B5F-BE2D-173F-66CD047F08F5}"/>
          </ac:spMkLst>
        </pc:spChg>
        <pc:spChg chg="mod">
          <ac:chgData name="一雄 宮田" userId="c17417189655b992" providerId="LiveId" clId="{B660F2B4-9AC1-40A3-846A-A3E86273A1FB}" dt="2026-02-01T08:26:42.490" v="1066"/>
          <ac:spMkLst>
            <pc:docMk/>
            <pc:sldMk cId="4032025716" sldId="2147482576"/>
            <ac:spMk id="25" creationId="{9B90D48B-48E5-0BE9-C13B-6557924C0564}"/>
          </ac:spMkLst>
        </pc:spChg>
        <pc:spChg chg="mod">
          <ac:chgData name="一雄 宮田" userId="c17417189655b992" providerId="LiveId" clId="{B660F2B4-9AC1-40A3-846A-A3E86273A1FB}" dt="2026-02-01T08:30:26.241" v="1146" actId="6549"/>
          <ac:spMkLst>
            <pc:docMk/>
            <pc:sldMk cId="4032025716" sldId="2147482576"/>
            <ac:spMk id="26" creationId="{E699A772-EA3B-7F98-6FCD-3403E4A7C510}"/>
          </ac:spMkLst>
        </pc:spChg>
        <pc:grpChg chg="mod">
          <ac:chgData name="一雄 宮田" userId="c17417189655b992" providerId="LiveId" clId="{B660F2B4-9AC1-40A3-846A-A3E86273A1FB}" dt="2026-02-01T08:31:23.334" v="1150" actId="14100"/>
          <ac:grpSpMkLst>
            <pc:docMk/>
            <pc:sldMk cId="4032025716" sldId="2147482576"/>
            <ac:grpSpMk id="45" creationId="{EFA996A1-9B2E-CAD7-AF5C-4FD2FEE2D9BC}"/>
          </ac:grpSpMkLst>
        </pc:grpChg>
      </pc:sldChg>
      <pc:sldChg chg="modSp mod">
        <pc:chgData name="一雄 宮田" userId="c17417189655b992" providerId="LiveId" clId="{B660F2B4-9AC1-40A3-846A-A3E86273A1FB}" dt="2026-02-01T13:09:10.503" v="1578"/>
        <pc:sldMkLst>
          <pc:docMk/>
          <pc:sldMk cId="2809100193" sldId="2147482581"/>
        </pc:sldMkLst>
        <pc:spChg chg="mod">
          <ac:chgData name="一雄 宮田" userId="c17417189655b992" providerId="LiveId" clId="{B660F2B4-9AC1-40A3-846A-A3E86273A1FB}" dt="2026-02-01T08:54:17.719" v="1221"/>
          <ac:spMkLst>
            <pc:docMk/>
            <pc:sldMk cId="2809100193" sldId="2147482581"/>
            <ac:spMk id="5" creationId="{9F738BEC-9035-D241-B21D-3D42B01C5515}"/>
          </ac:spMkLst>
        </pc:spChg>
        <pc:spChg chg="mod">
          <ac:chgData name="一雄 宮田" userId="c17417189655b992" providerId="LiveId" clId="{B660F2B4-9AC1-40A3-846A-A3E86273A1FB}" dt="2026-02-01T08:51:42.915" v="1220" actId="123"/>
          <ac:spMkLst>
            <pc:docMk/>
            <pc:sldMk cId="2809100193" sldId="2147482581"/>
            <ac:spMk id="7" creationId="{1BB368C2-F281-FBB5-00AE-71738E748C12}"/>
          </ac:spMkLst>
        </pc:spChg>
        <pc:spChg chg="mod">
          <ac:chgData name="一雄 宮田" userId="c17417189655b992" providerId="LiveId" clId="{B660F2B4-9AC1-40A3-846A-A3E86273A1FB}" dt="2026-02-01T12:18:57.375" v="1305" actId="20577"/>
          <ac:spMkLst>
            <pc:docMk/>
            <pc:sldMk cId="2809100193" sldId="2147482581"/>
            <ac:spMk id="12" creationId="{2577D438-ADEA-4CB5-27AB-D7608652D351}"/>
          </ac:spMkLst>
        </pc:spChg>
        <pc:spChg chg="mod">
          <ac:chgData name="一雄 宮田" userId="c17417189655b992" providerId="LiveId" clId="{B660F2B4-9AC1-40A3-846A-A3E86273A1FB}" dt="2026-02-01T11:58:37.785" v="1242" actId="113"/>
          <ac:spMkLst>
            <pc:docMk/>
            <pc:sldMk cId="2809100193" sldId="2147482581"/>
            <ac:spMk id="13" creationId="{A3C0B6FD-72EC-E244-8F28-53F6D6405F4C}"/>
          </ac:spMkLst>
        </pc:spChg>
        <pc:spChg chg="mod">
          <ac:chgData name="一雄 宮田" userId="c17417189655b992" providerId="LiveId" clId="{B660F2B4-9AC1-40A3-846A-A3E86273A1FB}" dt="2026-02-01T12:03:02.760" v="1245" actId="123"/>
          <ac:spMkLst>
            <pc:docMk/>
            <pc:sldMk cId="2809100193" sldId="2147482581"/>
            <ac:spMk id="14" creationId="{E9F46AA2-4199-A1D5-951E-7C87D5D553B6}"/>
          </ac:spMkLst>
        </pc:spChg>
        <pc:spChg chg="mod">
          <ac:chgData name="一雄 宮田" userId="c17417189655b992" providerId="LiveId" clId="{B660F2B4-9AC1-40A3-846A-A3E86273A1FB}" dt="2026-02-01T12:11:59.808" v="1258" actId="6549"/>
          <ac:spMkLst>
            <pc:docMk/>
            <pc:sldMk cId="2809100193" sldId="2147482581"/>
            <ac:spMk id="15" creationId="{90237B35-C0A5-29A2-6751-91A4F2302081}"/>
          </ac:spMkLst>
        </pc:spChg>
        <pc:spChg chg="mod">
          <ac:chgData name="一雄 宮田" userId="c17417189655b992" providerId="LiveId" clId="{B660F2B4-9AC1-40A3-846A-A3E86273A1FB}" dt="2026-02-01T12:18:14.161" v="1290" actId="123"/>
          <ac:spMkLst>
            <pc:docMk/>
            <pc:sldMk cId="2809100193" sldId="2147482581"/>
            <ac:spMk id="16" creationId="{F2E31266-131F-5ED9-D986-C748A222B872}"/>
          </ac:spMkLst>
        </pc:spChg>
        <pc:spChg chg="mod">
          <ac:chgData name="一雄 宮田" userId="c17417189655b992" providerId="LiveId" clId="{B660F2B4-9AC1-40A3-846A-A3E86273A1FB}" dt="2026-02-01T12:20:29.480" v="1306"/>
          <ac:spMkLst>
            <pc:docMk/>
            <pc:sldMk cId="2809100193" sldId="2147482581"/>
            <ac:spMk id="17" creationId="{E37C3F6E-1519-62D0-8D61-9F9D3D82D407}"/>
          </ac:spMkLst>
        </pc:spChg>
        <pc:spChg chg="mod">
          <ac:chgData name="一雄 宮田" userId="c17417189655b992" providerId="LiveId" clId="{B660F2B4-9AC1-40A3-846A-A3E86273A1FB}" dt="2026-02-01T12:31:01.592" v="1385" actId="123"/>
          <ac:spMkLst>
            <pc:docMk/>
            <pc:sldMk cId="2809100193" sldId="2147482581"/>
            <ac:spMk id="18" creationId="{87E69B95-B54A-0CCF-02A6-BB7F76A0F962}"/>
          </ac:spMkLst>
        </pc:spChg>
        <pc:spChg chg="mod">
          <ac:chgData name="一雄 宮田" userId="c17417189655b992" providerId="LiveId" clId="{B660F2B4-9AC1-40A3-846A-A3E86273A1FB}" dt="2026-02-01T12:35:23.967" v="1387" actId="123"/>
          <ac:spMkLst>
            <pc:docMk/>
            <pc:sldMk cId="2809100193" sldId="2147482581"/>
            <ac:spMk id="19" creationId="{7936D40E-1C4B-1638-4829-CF142ABF2D59}"/>
          </ac:spMkLst>
        </pc:spChg>
        <pc:spChg chg="mod">
          <ac:chgData name="一雄 宮田" userId="c17417189655b992" providerId="LiveId" clId="{B660F2B4-9AC1-40A3-846A-A3E86273A1FB}" dt="2026-02-01T13:02:53.285" v="1474" actId="20577"/>
          <ac:spMkLst>
            <pc:docMk/>
            <pc:sldMk cId="2809100193" sldId="2147482581"/>
            <ac:spMk id="20" creationId="{CCB87F57-CFB0-724A-D765-0B00FB1AE525}"/>
          </ac:spMkLst>
        </pc:spChg>
        <pc:spChg chg="mod">
          <ac:chgData name="一雄 宮田" userId="c17417189655b992" providerId="LiveId" clId="{B660F2B4-9AC1-40A3-846A-A3E86273A1FB}" dt="2026-02-01T12:22:13.821" v="1307"/>
          <ac:spMkLst>
            <pc:docMk/>
            <pc:sldMk cId="2809100193" sldId="2147482581"/>
            <ac:spMk id="21" creationId="{D0BB1DED-A65B-16E9-132D-6D51C4B8E60F}"/>
          </ac:spMkLst>
        </pc:spChg>
        <pc:spChg chg="mod">
          <ac:chgData name="一雄 宮田" userId="c17417189655b992" providerId="LiveId" clId="{B660F2B4-9AC1-40A3-846A-A3E86273A1FB}" dt="2026-02-01T12:47:37.305" v="1397" actId="14100"/>
          <ac:spMkLst>
            <pc:docMk/>
            <pc:sldMk cId="2809100193" sldId="2147482581"/>
            <ac:spMk id="22" creationId="{516C3AC9-314C-9F70-EDB9-9A807BCFF426}"/>
          </ac:spMkLst>
        </pc:spChg>
        <pc:spChg chg="mod">
          <ac:chgData name="一雄 宮田" userId="c17417189655b992" providerId="LiveId" clId="{B660F2B4-9AC1-40A3-846A-A3E86273A1FB}" dt="2026-02-01T12:51:08.723" v="1400" actId="1076"/>
          <ac:spMkLst>
            <pc:docMk/>
            <pc:sldMk cId="2809100193" sldId="2147482581"/>
            <ac:spMk id="23" creationId="{D4D0A5DC-A76C-6F5D-8840-A2FF41D7C445}"/>
          </ac:spMkLst>
        </pc:spChg>
        <pc:spChg chg="mod">
          <ac:chgData name="一雄 宮田" userId="c17417189655b992" providerId="LiveId" clId="{B660F2B4-9AC1-40A3-846A-A3E86273A1FB}" dt="2026-02-01T13:04:40.859" v="1575" actId="123"/>
          <ac:spMkLst>
            <pc:docMk/>
            <pc:sldMk cId="2809100193" sldId="2147482581"/>
            <ac:spMk id="24" creationId="{52FDA286-399D-C566-9B9F-06D443479155}"/>
          </ac:spMkLst>
        </pc:spChg>
        <pc:spChg chg="mod">
          <ac:chgData name="一雄 宮田" userId="c17417189655b992" providerId="LiveId" clId="{B660F2B4-9AC1-40A3-846A-A3E86273A1FB}" dt="2026-02-01T12:57:36.262" v="1419" actId="123"/>
          <ac:spMkLst>
            <pc:docMk/>
            <pc:sldMk cId="2809100193" sldId="2147482581"/>
            <ac:spMk id="28" creationId="{F0B963AF-416C-805E-0553-9541E69CB6A1}"/>
          </ac:spMkLst>
        </pc:spChg>
        <pc:spChg chg="mod">
          <ac:chgData name="一雄 宮田" userId="c17417189655b992" providerId="LiveId" clId="{B660F2B4-9AC1-40A3-846A-A3E86273A1FB}" dt="2026-02-01T13:09:10.503" v="1578"/>
          <ac:spMkLst>
            <pc:docMk/>
            <pc:sldMk cId="2809100193" sldId="2147482581"/>
            <ac:spMk id="30" creationId="{ADF3515E-5302-B7D5-41DB-3200C96321A2}"/>
          </ac:spMkLst>
        </pc:spChg>
        <pc:spChg chg="mod">
          <ac:chgData name="一雄 宮田" userId="c17417189655b992" providerId="LiveId" clId="{B660F2B4-9AC1-40A3-846A-A3E86273A1FB}" dt="2026-02-01T12:10:14.432" v="1254" actId="1076"/>
          <ac:spMkLst>
            <pc:docMk/>
            <pc:sldMk cId="2809100193" sldId="2147482581"/>
            <ac:spMk id="45" creationId="{50A71CAF-1472-7F1B-765E-F59837C1D6CE}"/>
          </ac:spMkLst>
        </pc:spChg>
        <pc:cxnChg chg="mod">
          <ac:chgData name="一雄 宮田" userId="c17417189655b992" providerId="LiveId" clId="{B660F2B4-9AC1-40A3-846A-A3E86273A1FB}" dt="2026-02-01T13:06:02.244" v="1577" actId="1076"/>
          <ac:cxnSpMkLst>
            <pc:docMk/>
            <pc:sldMk cId="2809100193" sldId="2147482581"/>
            <ac:cxnSpMk id="10" creationId="{98E1A825-57B3-CC88-0731-1DB65D102F54}"/>
          </ac:cxnSpMkLst>
        </pc:cxnChg>
      </pc:sldChg>
      <pc:sldChg chg="modSp mod">
        <pc:chgData name="一雄 宮田" userId="c17417189655b992" providerId="LiveId" clId="{B660F2B4-9AC1-40A3-846A-A3E86273A1FB}" dt="2026-01-31T08:50:13.455" v="277" actId="6549"/>
        <pc:sldMkLst>
          <pc:docMk/>
          <pc:sldMk cId="2354903825" sldId="2147482584"/>
        </pc:sldMkLst>
        <pc:spChg chg="mod">
          <ac:chgData name="一雄 宮田" userId="c17417189655b992" providerId="LiveId" clId="{B660F2B4-9AC1-40A3-846A-A3E86273A1FB}" dt="2026-01-31T08:38:23.462" v="123"/>
          <ac:spMkLst>
            <pc:docMk/>
            <pc:sldMk cId="2354903825" sldId="2147482584"/>
            <ac:spMk id="3" creationId="{66ADB664-8B76-ACFC-9AAE-D2745A7BEA53}"/>
          </ac:spMkLst>
        </pc:spChg>
        <pc:spChg chg="mod">
          <ac:chgData name="一雄 宮田" userId="c17417189655b992" providerId="LiveId" clId="{B660F2B4-9AC1-40A3-846A-A3E86273A1FB}" dt="2026-01-31T08:34:56.313" v="122" actId="6549"/>
          <ac:spMkLst>
            <pc:docMk/>
            <pc:sldMk cId="2354903825" sldId="2147482584"/>
            <ac:spMk id="5" creationId="{163A485A-6123-3376-9D56-2A1627BEB087}"/>
          </ac:spMkLst>
        </pc:spChg>
        <pc:spChg chg="mod">
          <ac:chgData name="一雄 宮田" userId="c17417189655b992" providerId="LiveId" clId="{B660F2B4-9AC1-40A3-846A-A3E86273A1FB}" dt="2026-01-31T08:39:38.276" v="161" actId="20577"/>
          <ac:spMkLst>
            <pc:docMk/>
            <pc:sldMk cId="2354903825" sldId="2147482584"/>
            <ac:spMk id="9" creationId="{F07E90E2-0D75-FD88-4D76-26E4FBAB2C27}"/>
          </ac:spMkLst>
        </pc:spChg>
        <pc:spChg chg="mod">
          <ac:chgData name="一雄 宮田" userId="c17417189655b992" providerId="LiveId" clId="{B660F2B4-9AC1-40A3-846A-A3E86273A1FB}" dt="2026-01-31T08:42:23.917" v="162"/>
          <ac:spMkLst>
            <pc:docMk/>
            <pc:sldMk cId="2354903825" sldId="2147482584"/>
            <ac:spMk id="11" creationId="{74BAD084-FC48-B2EE-E9FA-3A471ED5C486}"/>
          </ac:spMkLst>
        </pc:spChg>
        <pc:spChg chg="mod">
          <ac:chgData name="一雄 宮田" userId="c17417189655b992" providerId="LiveId" clId="{B660F2B4-9AC1-40A3-846A-A3E86273A1FB}" dt="2026-01-31T08:45:36.980" v="163"/>
          <ac:spMkLst>
            <pc:docMk/>
            <pc:sldMk cId="2354903825" sldId="2147482584"/>
            <ac:spMk id="13" creationId="{DDCD3074-2D5A-0C77-907E-6D02B2168217}"/>
          </ac:spMkLst>
        </pc:spChg>
        <pc:spChg chg="mod">
          <ac:chgData name="一雄 宮田" userId="c17417189655b992" providerId="LiveId" clId="{B660F2B4-9AC1-40A3-846A-A3E86273A1FB}" dt="2026-01-31T08:47:26.070" v="262" actId="20577"/>
          <ac:spMkLst>
            <pc:docMk/>
            <pc:sldMk cId="2354903825" sldId="2147482584"/>
            <ac:spMk id="15" creationId="{13F5E606-7876-3943-E2A8-AFD0D2C1ECC9}"/>
          </ac:spMkLst>
        </pc:spChg>
        <pc:spChg chg="mod">
          <ac:chgData name="一雄 宮田" userId="c17417189655b992" providerId="LiveId" clId="{B660F2B4-9AC1-40A3-846A-A3E86273A1FB}" dt="2026-01-31T08:50:13.455" v="277" actId="6549"/>
          <ac:spMkLst>
            <pc:docMk/>
            <pc:sldMk cId="2354903825" sldId="2147482584"/>
            <ac:spMk id="17" creationId="{ECFDD39D-B766-8F6A-782A-38AE4B773EBD}"/>
          </ac:spMkLst>
        </pc:spChg>
      </pc:sldChg>
      <pc:sldChg chg="modSp mod">
        <pc:chgData name="一雄 宮田" userId="c17417189655b992" providerId="LiveId" clId="{B660F2B4-9AC1-40A3-846A-A3E86273A1FB}" dt="2026-02-01T08:47:19.023" v="1218" actId="123"/>
        <pc:sldMkLst>
          <pc:docMk/>
          <pc:sldMk cId="357936262" sldId="2147482586"/>
        </pc:sldMkLst>
        <pc:spChg chg="mod">
          <ac:chgData name="一雄 宮田" userId="c17417189655b992" providerId="LiveId" clId="{B660F2B4-9AC1-40A3-846A-A3E86273A1FB}" dt="2026-02-01T08:34:28.454" v="1154" actId="1076"/>
          <ac:spMkLst>
            <pc:docMk/>
            <pc:sldMk cId="357936262" sldId="2147482586"/>
            <ac:spMk id="4" creationId="{CE9A0AD4-F345-1E48-9515-A3876B7FDB54}"/>
          </ac:spMkLst>
        </pc:spChg>
        <pc:spChg chg="mod">
          <ac:chgData name="一雄 宮田" userId="c17417189655b992" providerId="LiveId" clId="{B660F2B4-9AC1-40A3-846A-A3E86273A1FB}" dt="2026-02-01T08:37:09.265" v="1169" actId="6549"/>
          <ac:spMkLst>
            <pc:docMk/>
            <pc:sldMk cId="357936262" sldId="2147482586"/>
            <ac:spMk id="6" creationId="{48BFED6F-AFB6-2823-6739-7985E27BFCAC}"/>
          </ac:spMkLst>
        </pc:spChg>
        <pc:spChg chg="mod">
          <ac:chgData name="一雄 宮田" userId="c17417189655b992" providerId="LiveId" clId="{B660F2B4-9AC1-40A3-846A-A3E86273A1FB}" dt="2026-02-01T08:45:57.986" v="1181" actId="123"/>
          <ac:spMkLst>
            <pc:docMk/>
            <pc:sldMk cId="357936262" sldId="2147482586"/>
            <ac:spMk id="19" creationId="{CC01158B-6146-9C12-7EEC-D0CACF3CCF8C}"/>
          </ac:spMkLst>
        </pc:spChg>
        <pc:spChg chg="mod">
          <ac:chgData name="一雄 宮田" userId="c17417189655b992" providerId="LiveId" clId="{B660F2B4-9AC1-40A3-846A-A3E86273A1FB}" dt="2026-02-01T08:43:10.188" v="1173" actId="123"/>
          <ac:spMkLst>
            <pc:docMk/>
            <pc:sldMk cId="357936262" sldId="2147482586"/>
            <ac:spMk id="20" creationId="{04102C6A-C5DF-E21E-12E3-BB4D4267BE9B}"/>
          </ac:spMkLst>
        </pc:spChg>
        <pc:spChg chg="mod">
          <ac:chgData name="一雄 宮田" userId="c17417189655b992" providerId="LiveId" clId="{B660F2B4-9AC1-40A3-846A-A3E86273A1FB}" dt="2026-02-01T08:41:17.701" v="1171" actId="123"/>
          <ac:spMkLst>
            <pc:docMk/>
            <pc:sldMk cId="357936262" sldId="2147482586"/>
            <ac:spMk id="21" creationId="{39C8493A-0AF4-1000-9556-0AEF0EEBE998}"/>
          </ac:spMkLst>
        </pc:spChg>
        <pc:spChg chg="mod">
          <ac:chgData name="一雄 宮田" userId="c17417189655b992" providerId="LiveId" clId="{B660F2B4-9AC1-40A3-846A-A3E86273A1FB}" dt="2026-02-01T08:47:19.023" v="1218" actId="123"/>
          <ac:spMkLst>
            <pc:docMk/>
            <pc:sldMk cId="357936262" sldId="2147482586"/>
            <ac:spMk id="22" creationId="{46488AA9-76B3-7ABB-C8E1-146C394EE859}"/>
          </ac:spMkLst>
        </pc:spChg>
      </pc:sldChg>
      <pc:sldChg chg="modSp mod">
        <pc:chgData name="一雄 宮田" userId="c17417189655b992" providerId="LiveId" clId="{B660F2B4-9AC1-40A3-846A-A3E86273A1FB}" dt="2026-02-15T11:57:00.459" v="5270" actId="113"/>
        <pc:sldMkLst>
          <pc:docMk/>
          <pc:sldMk cId="2713275919" sldId="2147482588"/>
        </pc:sldMkLst>
        <pc:spChg chg="mod">
          <ac:chgData name="一雄 宮田" userId="c17417189655b992" providerId="LiveId" clId="{B660F2B4-9AC1-40A3-846A-A3E86273A1FB}" dt="2026-02-02T11:45:10.078" v="1625" actId="113"/>
          <ac:spMkLst>
            <pc:docMk/>
            <pc:sldMk cId="2713275919" sldId="2147482588"/>
            <ac:spMk id="2" creationId="{591A0197-823C-5471-1E3A-381CAE5629EC}"/>
          </ac:spMkLst>
        </pc:spChg>
        <pc:spChg chg="mod">
          <ac:chgData name="一雄 宮田" userId="c17417189655b992" providerId="LiveId" clId="{B660F2B4-9AC1-40A3-846A-A3E86273A1FB}" dt="2026-02-15T08:56:20.592" v="5113" actId="6549"/>
          <ac:spMkLst>
            <pc:docMk/>
            <pc:sldMk cId="2713275919" sldId="2147482588"/>
            <ac:spMk id="3" creationId="{9D2BF0BA-B098-4457-A755-292A3B514E9A}"/>
          </ac:spMkLst>
        </pc:spChg>
        <pc:spChg chg="mod">
          <ac:chgData name="一雄 宮田" userId="c17417189655b992" providerId="LiveId" clId="{B660F2B4-9AC1-40A3-846A-A3E86273A1FB}" dt="2026-02-15T09:00:25.911" v="5195" actId="20577"/>
          <ac:spMkLst>
            <pc:docMk/>
            <pc:sldMk cId="2713275919" sldId="2147482588"/>
            <ac:spMk id="6" creationId="{81CCA726-ACFE-E58A-000A-BA43F17EE43D}"/>
          </ac:spMkLst>
        </pc:spChg>
        <pc:spChg chg="mod">
          <ac:chgData name="一雄 宮田" userId="c17417189655b992" providerId="LiveId" clId="{B660F2B4-9AC1-40A3-846A-A3E86273A1FB}" dt="2026-02-15T08:51:36.415" v="5062" actId="113"/>
          <ac:spMkLst>
            <pc:docMk/>
            <pc:sldMk cId="2713275919" sldId="2147482588"/>
            <ac:spMk id="7" creationId="{A00958F8-0B0C-C80F-F738-FFADF29F8931}"/>
          </ac:spMkLst>
        </pc:spChg>
        <pc:spChg chg="mod">
          <ac:chgData name="一雄 宮田" userId="c17417189655b992" providerId="LiveId" clId="{B660F2B4-9AC1-40A3-846A-A3E86273A1FB}" dt="2026-02-15T11:57:00.459" v="5270" actId="113"/>
          <ac:spMkLst>
            <pc:docMk/>
            <pc:sldMk cId="2713275919" sldId="2147482588"/>
            <ac:spMk id="8" creationId="{F8B20CCD-5301-113B-1214-E738D70DAE21}"/>
          </ac:spMkLst>
        </pc:spChg>
        <pc:spChg chg="mod">
          <ac:chgData name="一雄 宮田" userId="c17417189655b992" providerId="LiveId" clId="{B660F2B4-9AC1-40A3-846A-A3E86273A1FB}" dt="2026-02-02T02:38:15.883" v="1598" actId="20577"/>
          <ac:spMkLst>
            <pc:docMk/>
            <pc:sldMk cId="2713275919" sldId="2147482588"/>
            <ac:spMk id="11" creationId="{E38F251B-5661-F587-D0EE-9ABF3B0C8F1A}"/>
          </ac:spMkLst>
        </pc:spChg>
        <pc:spChg chg="mod">
          <ac:chgData name="一雄 宮田" userId="c17417189655b992" providerId="LiveId" clId="{B660F2B4-9AC1-40A3-846A-A3E86273A1FB}" dt="2026-02-15T08:52:30.483" v="5064" actId="113"/>
          <ac:spMkLst>
            <pc:docMk/>
            <pc:sldMk cId="2713275919" sldId="2147482588"/>
            <ac:spMk id="14" creationId="{3473EEEB-FF7D-8BB6-A091-40331DDF2AC8}"/>
          </ac:spMkLst>
        </pc:spChg>
        <pc:spChg chg="mod">
          <ac:chgData name="一雄 宮田" userId="c17417189655b992" providerId="LiveId" clId="{B660F2B4-9AC1-40A3-846A-A3E86273A1FB}" dt="2026-02-02T12:21:52.491" v="1679" actId="1076"/>
          <ac:spMkLst>
            <pc:docMk/>
            <pc:sldMk cId="2713275919" sldId="2147482588"/>
            <ac:spMk id="32" creationId="{C2000682-2146-2287-63F1-8776B73FF634}"/>
          </ac:spMkLst>
        </pc:spChg>
      </pc:sldChg>
      <pc:sldChg chg="modSp mod">
        <pc:chgData name="一雄 宮田" userId="c17417189655b992" providerId="LiveId" clId="{B660F2B4-9AC1-40A3-846A-A3E86273A1FB}" dt="2026-02-11T08:19:34.263" v="3463" actId="14100"/>
        <pc:sldMkLst>
          <pc:docMk/>
          <pc:sldMk cId="3805635565" sldId="2147482598"/>
        </pc:sldMkLst>
        <pc:spChg chg="mod">
          <ac:chgData name="一雄 宮田" userId="c17417189655b992" providerId="LiveId" clId="{B660F2B4-9AC1-40A3-846A-A3E86273A1FB}" dt="2026-02-11T08:06:09.791" v="3422" actId="6549"/>
          <ac:spMkLst>
            <pc:docMk/>
            <pc:sldMk cId="3805635565" sldId="2147482598"/>
            <ac:spMk id="4" creationId="{68E103A1-9BEE-BCD5-26A1-7663F9C15568}"/>
          </ac:spMkLst>
        </pc:spChg>
        <pc:spChg chg="mod">
          <ac:chgData name="一雄 宮田" userId="c17417189655b992" providerId="LiveId" clId="{B660F2B4-9AC1-40A3-846A-A3E86273A1FB}" dt="2026-02-11T07:59:04.548" v="3407" actId="1076"/>
          <ac:spMkLst>
            <pc:docMk/>
            <pc:sldMk cId="3805635565" sldId="2147482598"/>
            <ac:spMk id="6" creationId="{1E61FB94-ADF8-AA3B-F40E-40D4255BBF0B}"/>
          </ac:spMkLst>
        </pc:spChg>
        <pc:spChg chg="mod">
          <ac:chgData name="一雄 宮田" userId="c17417189655b992" providerId="LiveId" clId="{B660F2B4-9AC1-40A3-846A-A3E86273A1FB}" dt="2026-02-11T08:10:11.943" v="3426" actId="14100"/>
          <ac:spMkLst>
            <pc:docMk/>
            <pc:sldMk cId="3805635565" sldId="2147482598"/>
            <ac:spMk id="7" creationId="{7D9B0A47-E08F-2D03-7022-14B30F5654C2}"/>
          </ac:spMkLst>
        </pc:spChg>
        <pc:spChg chg="mod">
          <ac:chgData name="一雄 宮田" userId="c17417189655b992" providerId="LiveId" clId="{B660F2B4-9AC1-40A3-846A-A3E86273A1FB}" dt="2026-02-11T08:14:21.309" v="3457" actId="14100"/>
          <ac:spMkLst>
            <pc:docMk/>
            <pc:sldMk cId="3805635565" sldId="2147482598"/>
            <ac:spMk id="11" creationId="{D7F8414D-C4C2-07AB-5309-12B4BD744A89}"/>
          </ac:spMkLst>
        </pc:spChg>
        <pc:spChg chg="mod">
          <ac:chgData name="一雄 宮田" userId="c17417189655b992" providerId="LiveId" clId="{B660F2B4-9AC1-40A3-846A-A3E86273A1FB}" dt="2026-02-11T08:16:41.171" v="3461" actId="14100"/>
          <ac:spMkLst>
            <pc:docMk/>
            <pc:sldMk cId="3805635565" sldId="2147482598"/>
            <ac:spMk id="12" creationId="{2E6BFB60-8434-2C44-6B2C-9002DA1397D2}"/>
          </ac:spMkLst>
        </pc:spChg>
        <pc:spChg chg="mod">
          <ac:chgData name="一雄 宮田" userId="c17417189655b992" providerId="LiveId" clId="{B660F2B4-9AC1-40A3-846A-A3E86273A1FB}" dt="2026-02-11T08:19:34.263" v="3463" actId="14100"/>
          <ac:spMkLst>
            <pc:docMk/>
            <pc:sldMk cId="3805635565" sldId="2147482598"/>
            <ac:spMk id="13" creationId="{748BECF5-CB89-340B-E40C-EBEFDEF94B68}"/>
          </ac:spMkLst>
        </pc:spChg>
        <pc:spChg chg="mod">
          <ac:chgData name="一雄 宮田" userId="c17417189655b992" providerId="LiveId" clId="{B660F2B4-9AC1-40A3-846A-A3E86273A1FB}" dt="2026-02-11T08:01:40.707" v="3413" actId="20577"/>
          <ac:spMkLst>
            <pc:docMk/>
            <pc:sldMk cId="3805635565" sldId="2147482598"/>
            <ac:spMk id="15" creationId="{DA61B452-D895-0013-B382-A470CF3E01EC}"/>
          </ac:spMkLst>
        </pc:spChg>
        <pc:spChg chg="mod">
          <ac:chgData name="一雄 宮田" userId="c17417189655b992" providerId="LiveId" clId="{B660F2B4-9AC1-40A3-846A-A3E86273A1FB}" dt="2026-02-11T08:16:30.867" v="3460" actId="1076"/>
          <ac:spMkLst>
            <pc:docMk/>
            <pc:sldMk cId="3805635565" sldId="2147482598"/>
            <ac:spMk id="16" creationId="{0F0FDA04-9150-DFB3-2332-F76D08E24541}"/>
          </ac:spMkLst>
        </pc:spChg>
      </pc:sldChg>
      <pc:sldChg chg="modSp mod">
        <pc:chgData name="一雄 宮田" userId="c17417189655b992" providerId="LiveId" clId="{B660F2B4-9AC1-40A3-846A-A3E86273A1FB}" dt="2026-02-16T05:43:43.218" v="6097" actId="6549"/>
        <pc:sldMkLst>
          <pc:docMk/>
          <pc:sldMk cId="4086644115" sldId="2147482600"/>
        </pc:sldMkLst>
        <pc:spChg chg="mod">
          <ac:chgData name="一雄 宮田" userId="c17417189655b992" providerId="LiveId" clId="{B660F2B4-9AC1-40A3-846A-A3E86273A1FB}" dt="2026-02-11T03:31:25.365" v="2938" actId="6549"/>
          <ac:spMkLst>
            <pc:docMk/>
            <pc:sldMk cId="4086644115" sldId="2147482600"/>
            <ac:spMk id="5" creationId="{09B5B990-CA4E-6E54-8D7B-50B99F2926B8}"/>
          </ac:spMkLst>
        </pc:spChg>
        <pc:spChg chg="mod">
          <ac:chgData name="一雄 宮田" userId="c17417189655b992" providerId="LiveId" clId="{B660F2B4-9AC1-40A3-846A-A3E86273A1FB}" dt="2026-02-16T05:43:43.218" v="6097" actId="6549"/>
          <ac:spMkLst>
            <pc:docMk/>
            <pc:sldMk cId="4086644115" sldId="2147482600"/>
            <ac:spMk id="6" creationId="{55B27A6E-DAAB-C483-C7D9-AF58E809BB00}"/>
          </ac:spMkLst>
        </pc:spChg>
        <pc:spChg chg="mod">
          <ac:chgData name="一雄 宮田" userId="c17417189655b992" providerId="LiveId" clId="{B660F2B4-9AC1-40A3-846A-A3E86273A1FB}" dt="2026-02-11T03:44:05.598" v="2943" actId="123"/>
          <ac:spMkLst>
            <pc:docMk/>
            <pc:sldMk cId="4086644115" sldId="2147482600"/>
            <ac:spMk id="9" creationId="{0C52B259-A207-43D2-EA56-B273269B1AC1}"/>
          </ac:spMkLst>
        </pc:spChg>
        <pc:spChg chg="mod">
          <ac:chgData name="一雄 宮田" userId="c17417189655b992" providerId="LiveId" clId="{B660F2B4-9AC1-40A3-846A-A3E86273A1FB}" dt="2026-02-11T06:38:48.029" v="2968" actId="123"/>
          <ac:spMkLst>
            <pc:docMk/>
            <pc:sldMk cId="4086644115" sldId="2147482600"/>
            <ac:spMk id="10" creationId="{C1DE3264-DAFA-FA73-036C-74E4D36BA6B4}"/>
          </ac:spMkLst>
        </pc:spChg>
        <pc:spChg chg="mod">
          <ac:chgData name="一雄 宮田" userId="c17417189655b992" providerId="LiveId" clId="{B660F2B4-9AC1-40A3-846A-A3E86273A1FB}" dt="2026-02-11T07:23:43.384" v="3021" actId="1076"/>
          <ac:spMkLst>
            <pc:docMk/>
            <pc:sldMk cId="4086644115" sldId="2147482600"/>
            <ac:spMk id="11" creationId="{66C51685-925C-EC05-B246-976547BED255}"/>
          </ac:spMkLst>
        </pc:spChg>
        <pc:spChg chg="mod">
          <ac:chgData name="一雄 宮田" userId="c17417189655b992" providerId="LiveId" clId="{B660F2B4-9AC1-40A3-846A-A3E86273A1FB}" dt="2026-02-11T06:55:47.761" v="2974" actId="123"/>
          <ac:spMkLst>
            <pc:docMk/>
            <pc:sldMk cId="4086644115" sldId="2147482600"/>
            <ac:spMk id="13" creationId="{B2762549-2EF3-C0CD-FB8B-00B2C2D822CE}"/>
          </ac:spMkLst>
        </pc:spChg>
        <pc:spChg chg="mod">
          <ac:chgData name="一雄 宮田" userId="c17417189655b992" providerId="LiveId" clId="{B660F2B4-9AC1-40A3-846A-A3E86273A1FB}" dt="2026-02-11T07:40:20.810" v="3197" actId="6549"/>
          <ac:spMkLst>
            <pc:docMk/>
            <pc:sldMk cId="4086644115" sldId="2147482600"/>
            <ac:spMk id="17" creationId="{9AC40D25-0DE8-8E4D-AE85-F83DE640B5C7}"/>
          </ac:spMkLst>
        </pc:spChg>
        <pc:spChg chg="mod">
          <ac:chgData name="一雄 宮田" userId="c17417189655b992" providerId="LiveId" clId="{B660F2B4-9AC1-40A3-846A-A3E86273A1FB}" dt="2026-02-11T03:40:21.020" v="2941"/>
          <ac:spMkLst>
            <pc:docMk/>
            <pc:sldMk cId="4086644115" sldId="2147482600"/>
            <ac:spMk id="18" creationId="{9A991E2C-9DB1-1528-973C-A9F357B9B948}"/>
          </ac:spMkLst>
        </pc:spChg>
        <pc:spChg chg="mod">
          <ac:chgData name="一雄 宮田" userId="c17417189655b992" providerId="LiveId" clId="{B660F2B4-9AC1-40A3-846A-A3E86273A1FB}" dt="2026-02-11T03:56:05.800" v="2944"/>
          <ac:spMkLst>
            <pc:docMk/>
            <pc:sldMk cId="4086644115" sldId="2147482600"/>
            <ac:spMk id="26" creationId="{446593D3-B72B-E02B-8E85-BDBC98D7AA74}"/>
          </ac:spMkLst>
        </pc:spChg>
        <pc:spChg chg="mod">
          <ac:chgData name="一雄 宮田" userId="c17417189655b992" providerId="LiveId" clId="{B660F2B4-9AC1-40A3-846A-A3E86273A1FB}" dt="2026-02-11T06:39:02.981" v="2969"/>
          <ac:spMkLst>
            <pc:docMk/>
            <pc:sldMk cId="4086644115" sldId="2147482600"/>
            <ac:spMk id="27" creationId="{E30EDF02-93E9-0A8A-FB0B-6C44A4030287}"/>
          </ac:spMkLst>
        </pc:spChg>
        <pc:spChg chg="mod">
          <ac:chgData name="一雄 宮田" userId="c17417189655b992" providerId="LiveId" clId="{B660F2B4-9AC1-40A3-846A-A3E86273A1FB}" dt="2026-02-11T06:46:37.457" v="2972"/>
          <ac:spMkLst>
            <pc:docMk/>
            <pc:sldMk cId="4086644115" sldId="2147482600"/>
            <ac:spMk id="28" creationId="{C271D067-3E13-5A97-4563-6C2015A9D946}"/>
          </ac:spMkLst>
        </pc:spChg>
        <pc:spChg chg="mod">
          <ac:chgData name="一雄 宮田" userId="c17417189655b992" providerId="LiveId" clId="{B660F2B4-9AC1-40A3-846A-A3E86273A1FB}" dt="2026-02-11T07:16:10.792" v="3018" actId="6549"/>
          <ac:spMkLst>
            <pc:docMk/>
            <pc:sldMk cId="4086644115" sldId="2147482600"/>
            <ac:spMk id="29" creationId="{22BC6CBB-E0AE-2878-D06E-EDFB2FD6C5F3}"/>
          </ac:spMkLst>
        </pc:spChg>
        <pc:spChg chg="mod">
          <ac:chgData name="一雄 宮田" userId="c17417189655b992" providerId="LiveId" clId="{B660F2B4-9AC1-40A3-846A-A3E86273A1FB}" dt="2026-02-11T07:38:34.074" v="3132"/>
          <ac:spMkLst>
            <pc:docMk/>
            <pc:sldMk cId="4086644115" sldId="2147482600"/>
            <ac:spMk id="30" creationId="{2210B9C2-5887-E404-35EA-7BA287BC73ED}"/>
          </ac:spMkLst>
        </pc:spChg>
        <pc:spChg chg="mod">
          <ac:chgData name="一雄 宮田" userId="c17417189655b992" providerId="LiveId" clId="{B660F2B4-9AC1-40A3-846A-A3E86273A1FB}" dt="2026-02-11T07:55:30.547" v="3373"/>
          <ac:spMkLst>
            <pc:docMk/>
            <pc:sldMk cId="4086644115" sldId="2147482600"/>
            <ac:spMk id="33" creationId="{827FA271-D5F8-7E46-1A8B-424470FD1AA2}"/>
          </ac:spMkLst>
        </pc:spChg>
      </pc:sldChg>
      <pc:sldChg chg="modSp mod">
        <pc:chgData name="一雄 宮田" userId="c17417189655b992" providerId="LiveId" clId="{B660F2B4-9AC1-40A3-846A-A3E86273A1FB}" dt="2026-02-16T05:52:01.429" v="6117" actId="6549"/>
        <pc:sldMkLst>
          <pc:docMk/>
          <pc:sldMk cId="800914170" sldId="2147482601"/>
        </pc:sldMkLst>
        <pc:spChg chg="mod">
          <ac:chgData name="一雄 宮田" userId="c17417189655b992" providerId="LiveId" clId="{B660F2B4-9AC1-40A3-846A-A3E86273A1FB}" dt="2026-02-16T05:52:01.429" v="6117" actId="6549"/>
          <ac:spMkLst>
            <pc:docMk/>
            <pc:sldMk cId="800914170" sldId="2147482601"/>
            <ac:spMk id="2" creationId="{495D4136-EE3F-21B0-EC10-0CB8EE6636B5}"/>
          </ac:spMkLst>
        </pc:spChg>
        <pc:spChg chg="mod">
          <ac:chgData name="一雄 宮田" userId="c17417189655b992" providerId="LiveId" clId="{B660F2B4-9AC1-40A3-846A-A3E86273A1FB}" dt="2026-02-11T13:14:47.003" v="3594" actId="20577"/>
          <ac:spMkLst>
            <pc:docMk/>
            <pc:sldMk cId="800914170" sldId="2147482601"/>
            <ac:spMk id="10" creationId="{AD84725B-9D02-B361-7996-C06DDCC022CD}"/>
          </ac:spMkLst>
        </pc:spChg>
        <pc:picChg chg="mod">
          <ac:chgData name="一雄 宮田" userId="c17417189655b992" providerId="LiveId" clId="{B660F2B4-9AC1-40A3-846A-A3E86273A1FB}" dt="2026-02-11T14:11:31.606" v="3598" actId="1076"/>
          <ac:picMkLst>
            <pc:docMk/>
            <pc:sldMk cId="800914170" sldId="2147482601"/>
            <ac:picMk id="4" creationId="{90CE42E3-7963-FFA9-7048-4A9CD6DDE12F}"/>
          </ac:picMkLst>
        </pc:picChg>
      </pc:sldChg>
      <pc:sldChg chg="modSp mod">
        <pc:chgData name="一雄 宮田" userId="c17417189655b992" providerId="LiveId" clId="{B660F2B4-9AC1-40A3-846A-A3E86273A1FB}" dt="2026-02-12T14:43:06.893" v="4285" actId="6549"/>
        <pc:sldMkLst>
          <pc:docMk/>
          <pc:sldMk cId="1244307713" sldId="2147482603"/>
        </pc:sldMkLst>
        <pc:spChg chg="mod">
          <ac:chgData name="一雄 宮田" userId="c17417189655b992" providerId="LiveId" clId="{B660F2B4-9AC1-40A3-846A-A3E86273A1FB}" dt="2026-02-12T09:30:20.569" v="4242" actId="6549"/>
          <ac:spMkLst>
            <pc:docMk/>
            <pc:sldMk cId="1244307713" sldId="2147482603"/>
            <ac:spMk id="5" creationId="{FE66AE8A-3CEC-D65F-B53D-AC4C6A7444AD}"/>
          </ac:spMkLst>
        </pc:spChg>
        <pc:spChg chg="mod">
          <ac:chgData name="一雄 宮田" userId="c17417189655b992" providerId="LiveId" clId="{B660F2B4-9AC1-40A3-846A-A3E86273A1FB}" dt="2026-02-12T14:43:06.893" v="4285" actId="6549"/>
          <ac:spMkLst>
            <pc:docMk/>
            <pc:sldMk cId="1244307713" sldId="2147482603"/>
            <ac:spMk id="6" creationId="{EAB796D5-3924-B7BC-EBD3-4AB4780B6078}"/>
          </ac:spMkLst>
        </pc:spChg>
      </pc:sldChg>
      <pc:sldChg chg="modSp mod">
        <pc:chgData name="一雄 宮田" userId="c17417189655b992" providerId="LiveId" clId="{B660F2B4-9AC1-40A3-846A-A3E86273A1FB}" dt="2026-02-17T13:29:27.978" v="6197" actId="6549"/>
        <pc:sldMkLst>
          <pc:docMk/>
          <pc:sldMk cId="1083062255" sldId="2147482609"/>
        </pc:sldMkLst>
        <pc:spChg chg="mod">
          <ac:chgData name="一雄 宮田" userId="c17417189655b992" providerId="LiveId" clId="{B660F2B4-9AC1-40A3-846A-A3E86273A1FB}" dt="2026-02-17T13:29:27.978" v="6197" actId="6549"/>
          <ac:spMkLst>
            <pc:docMk/>
            <pc:sldMk cId="1083062255" sldId="2147482609"/>
            <ac:spMk id="16" creationId="{632A8CBB-0FCA-43F0-9576-8D98393352EF}"/>
          </ac:spMkLst>
        </pc:spChg>
      </pc:sldChg>
      <pc:sldChg chg="modSp mod">
        <pc:chgData name="一雄 宮田" userId="c17417189655b992" providerId="LiveId" clId="{B660F2B4-9AC1-40A3-846A-A3E86273A1FB}" dt="2026-02-16T06:00:21.055" v="6134" actId="14100"/>
        <pc:sldMkLst>
          <pc:docMk/>
          <pc:sldMk cId="3116737435" sldId="2147482610"/>
        </pc:sldMkLst>
        <pc:spChg chg="mod">
          <ac:chgData name="一雄 宮田" userId="c17417189655b992" providerId="LiveId" clId="{B660F2B4-9AC1-40A3-846A-A3E86273A1FB}" dt="2026-02-16T05:57:34.066" v="6129" actId="1076"/>
          <ac:spMkLst>
            <pc:docMk/>
            <pc:sldMk cId="3116737435" sldId="2147482610"/>
            <ac:spMk id="8" creationId="{E8361E40-CC57-6F96-942E-6EFAA195BC46}"/>
          </ac:spMkLst>
        </pc:spChg>
        <pc:spChg chg="mod">
          <ac:chgData name="一雄 宮田" userId="c17417189655b992" providerId="LiveId" clId="{B660F2B4-9AC1-40A3-846A-A3E86273A1FB}" dt="2026-02-12T08:25:16.343" v="3712" actId="14100"/>
          <ac:spMkLst>
            <pc:docMk/>
            <pc:sldMk cId="3116737435" sldId="2147482610"/>
            <ac:spMk id="13" creationId="{332AD90E-3B3B-F8C5-8B7B-10E47AA11353}"/>
          </ac:spMkLst>
        </pc:spChg>
        <pc:spChg chg="mod">
          <ac:chgData name="一雄 宮田" userId="c17417189655b992" providerId="LiveId" clId="{B660F2B4-9AC1-40A3-846A-A3E86273A1FB}" dt="2026-02-16T06:00:21.055" v="6134" actId="14100"/>
          <ac:spMkLst>
            <pc:docMk/>
            <pc:sldMk cId="3116737435" sldId="2147482610"/>
            <ac:spMk id="14" creationId="{77ED6BEE-E7B6-DB1F-4410-A5185533D7F2}"/>
          </ac:spMkLst>
        </pc:spChg>
        <pc:spChg chg="mod">
          <ac:chgData name="一雄 宮田" userId="c17417189655b992" providerId="LiveId" clId="{B660F2B4-9AC1-40A3-846A-A3E86273A1FB}" dt="2026-02-16T05:54:28.595" v="6121" actId="255"/>
          <ac:spMkLst>
            <pc:docMk/>
            <pc:sldMk cId="3116737435" sldId="2147482610"/>
            <ac:spMk id="690" creationId="{D566BB62-CA0A-5EE9-FFC1-7F936D855487}"/>
          </ac:spMkLst>
        </pc:spChg>
        <pc:spChg chg="mod">
          <ac:chgData name="一雄 宮田" userId="c17417189655b992" providerId="LiveId" clId="{B660F2B4-9AC1-40A3-846A-A3E86273A1FB}" dt="2026-02-16T05:57:28.889" v="6128" actId="20577"/>
          <ac:spMkLst>
            <pc:docMk/>
            <pc:sldMk cId="3116737435" sldId="2147482610"/>
            <ac:spMk id="692" creationId="{6212EDE2-B647-A58D-BF1F-25553F7D26CE}"/>
          </ac:spMkLst>
        </pc:spChg>
        <pc:spChg chg="mod">
          <ac:chgData name="一雄 宮田" userId="c17417189655b992" providerId="LiveId" clId="{B660F2B4-9AC1-40A3-846A-A3E86273A1FB}" dt="2026-02-11T14:21:02.683" v="3643" actId="20577"/>
          <ac:spMkLst>
            <pc:docMk/>
            <pc:sldMk cId="3116737435" sldId="2147482610"/>
            <ac:spMk id="693" creationId="{4C0EFCDC-AED5-0339-8CF6-42A34AA16942}"/>
          </ac:spMkLst>
        </pc:spChg>
        <pc:spChg chg="mod">
          <ac:chgData name="一雄 宮田" userId="c17417189655b992" providerId="LiveId" clId="{B660F2B4-9AC1-40A3-846A-A3E86273A1FB}" dt="2026-02-11T14:20:33.250" v="3621" actId="20577"/>
          <ac:spMkLst>
            <pc:docMk/>
            <pc:sldMk cId="3116737435" sldId="2147482610"/>
            <ac:spMk id="694" creationId="{A8B64F24-B80B-9B2D-ED1F-EC5A990D9D42}"/>
          </ac:spMkLst>
        </pc:spChg>
        <pc:spChg chg="mod">
          <ac:chgData name="一雄 宮田" userId="c17417189655b992" providerId="LiveId" clId="{B660F2B4-9AC1-40A3-846A-A3E86273A1FB}" dt="2026-02-11T14:21:25.755" v="3659" actId="20577"/>
          <ac:spMkLst>
            <pc:docMk/>
            <pc:sldMk cId="3116737435" sldId="2147482610"/>
            <ac:spMk id="695" creationId="{93569BCC-5F62-6829-8F82-F275B478FF7A}"/>
          </ac:spMkLst>
        </pc:spChg>
        <pc:spChg chg="mod">
          <ac:chgData name="一雄 宮田" userId="c17417189655b992" providerId="LiveId" clId="{B660F2B4-9AC1-40A3-846A-A3E86273A1FB}" dt="2026-02-11T14:21:54.781" v="3673" actId="20577"/>
          <ac:spMkLst>
            <pc:docMk/>
            <pc:sldMk cId="3116737435" sldId="2147482610"/>
            <ac:spMk id="696" creationId="{B4D419AD-9B1A-741B-B55F-A6B494521E52}"/>
          </ac:spMkLst>
        </pc:spChg>
        <pc:spChg chg="mod">
          <ac:chgData name="一雄 宮田" userId="c17417189655b992" providerId="LiveId" clId="{B660F2B4-9AC1-40A3-846A-A3E86273A1FB}" dt="2026-02-11T14:22:19.384" v="3687" actId="20577"/>
          <ac:spMkLst>
            <pc:docMk/>
            <pc:sldMk cId="3116737435" sldId="2147482610"/>
            <ac:spMk id="697" creationId="{808F50A9-4EDF-B1F1-4B9C-03FA9549B55B}"/>
          </ac:spMkLst>
        </pc:spChg>
        <pc:spChg chg="mod">
          <ac:chgData name="一雄 宮田" userId="c17417189655b992" providerId="LiveId" clId="{B660F2B4-9AC1-40A3-846A-A3E86273A1FB}" dt="2026-02-11T14:23:39.105" v="3708" actId="20577"/>
          <ac:spMkLst>
            <pc:docMk/>
            <pc:sldMk cId="3116737435" sldId="2147482610"/>
            <ac:spMk id="698" creationId="{43A89D52-E0A1-A8BC-49EB-7D7BEA570199}"/>
          </ac:spMkLst>
        </pc:spChg>
        <pc:picChg chg="mod">
          <ac:chgData name="一雄 宮田" userId="c17417189655b992" providerId="LiveId" clId="{B660F2B4-9AC1-40A3-846A-A3E86273A1FB}" dt="2026-02-12T09:21:55.947" v="4219" actId="1076"/>
          <ac:picMkLst>
            <pc:docMk/>
            <pc:sldMk cId="3116737435" sldId="2147482610"/>
            <ac:picMk id="7" creationId="{8BF6EF0F-B8E9-CB99-A8EE-F7EFC32844D1}"/>
          </ac:picMkLst>
        </pc:picChg>
      </pc:sldChg>
      <pc:sldChg chg="modSp mod">
        <pc:chgData name="一雄 宮田" userId="c17417189655b992" providerId="LiveId" clId="{B660F2B4-9AC1-40A3-846A-A3E86273A1FB}" dt="2026-02-17T13:36:25.041" v="6202" actId="255"/>
        <pc:sldMkLst>
          <pc:docMk/>
          <pc:sldMk cId="3115189812" sldId="2147482612"/>
        </pc:sldMkLst>
        <pc:spChg chg="mod">
          <ac:chgData name="一雄 宮田" userId="c17417189655b992" providerId="LiveId" clId="{B660F2B4-9AC1-40A3-846A-A3E86273A1FB}" dt="2026-02-14T07:46:38.945" v="4349" actId="14100"/>
          <ac:spMkLst>
            <pc:docMk/>
            <pc:sldMk cId="3115189812" sldId="2147482612"/>
            <ac:spMk id="3" creationId="{C38E1E45-0035-3B53-9A15-990432470833}"/>
          </ac:spMkLst>
        </pc:spChg>
        <pc:spChg chg="mod">
          <ac:chgData name="一雄 宮田" userId="c17417189655b992" providerId="LiveId" clId="{B660F2B4-9AC1-40A3-846A-A3E86273A1FB}" dt="2026-02-14T08:28:28.236" v="4731" actId="1076"/>
          <ac:spMkLst>
            <pc:docMk/>
            <pc:sldMk cId="3115189812" sldId="2147482612"/>
            <ac:spMk id="5" creationId="{9AECCA69-2045-84A3-0192-6B4083D98F5F}"/>
          </ac:spMkLst>
        </pc:spChg>
        <pc:spChg chg="mod">
          <ac:chgData name="一雄 宮田" userId="c17417189655b992" providerId="LiveId" clId="{B660F2B4-9AC1-40A3-846A-A3E86273A1FB}" dt="2026-02-14T07:54:00.288" v="4439" actId="123"/>
          <ac:spMkLst>
            <pc:docMk/>
            <pc:sldMk cId="3115189812" sldId="2147482612"/>
            <ac:spMk id="15" creationId="{6FFF8239-031A-B188-E2B4-CD2F69B4CF8D}"/>
          </ac:spMkLst>
        </pc:spChg>
        <pc:spChg chg="mod">
          <ac:chgData name="一雄 宮田" userId="c17417189655b992" providerId="LiveId" clId="{B660F2B4-9AC1-40A3-846A-A3E86273A1FB}" dt="2026-02-14T07:57:42.992" v="4481" actId="14100"/>
          <ac:spMkLst>
            <pc:docMk/>
            <pc:sldMk cId="3115189812" sldId="2147482612"/>
            <ac:spMk id="16" creationId="{270CFE04-908A-6816-434E-2D250D8D1880}"/>
          </ac:spMkLst>
        </pc:spChg>
        <pc:spChg chg="mod">
          <ac:chgData name="一雄 宮田" userId="c17417189655b992" providerId="LiveId" clId="{B660F2B4-9AC1-40A3-846A-A3E86273A1FB}" dt="2026-02-14T08:02:17.167" v="4485" actId="123"/>
          <ac:spMkLst>
            <pc:docMk/>
            <pc:sldMk cId="3115189812" sldId="2147482612"/>
            <ac:spMk id="17" creationId="{D822D9A5-171D-E493-5B18-9437FE03382C}"/>
          </ac:spMkLst>
        </pc:spChg>
        <pc:spChg chg="mod">
          <ac:chgData name="一雄 宮田" userId="c17417189655b992" providerId="LiveId" clId="{B660F2B4-9AC1-40A3-846A-A3E86273A1FB}" dt="2026-02-14T08:11:33.462" v="4531" actId="20577"/>
          <ac:spMkLst>
            <pc:docMk/>
            <pc:sldMk cId="3115189812" sldId="2147482612"/>
            <ac:spMk id="18" creationId="{F7E640DB-7F9B-1239-4453-5A8B95C11304}"/>
          </ac:spMkLst>
        </pc:spChg>
        <pc:spChg chg="mod">
          <ac:chgData name="一雄 宮田" userId="c17417189655b992" providerId="LiveId" clId="{B660F2B4-9AC1-40A3-846A-A3E86273A1FB}" dt="2026-02-14T08:20:59.960" v="4625" actId="20577"/>
          <ac:spMkLst>
            <pc:docMk/>
            <pc:sldMk cId="3115189812" sldId="2147482612"/>
            <ac:spMk id="19" creationId="{1899EBF2-BBC2-65BA-A40F-5D1BB8516496}"/>
          </ac:spMkLst>
        </pc:spChg>
        <pc:spChg chg="mod">
          <ac:chgData name="一雄 宮田" userId="c17417189655b992" providerId="LiveId" clId="{B660F2B4-9AC1-40A3-846A-A3E86273A1FB}" dt="2026-02-14T08:22:16.273" v="4634" actId="20577"/>
          <ac:spMkLst>
            <pc:docMk/>
            <pc:sldMk cId="3115189812" sldId="2147482612"/>
            <ac:spMk id="20" creationId="{65DC7141-FE5B-0049-782B-E9ABE0AE7614}"/>
          </ac:spMkLst>
        </pc:spChg>
        <pc:spChg chg="mod">
          <ac:chgData name="一雄 宮田" userId="c17417189655b992" providerId="LiveId" clId="{B660F2B4-9AC1-40A3-846A-A3E86273A1FB}" dt="2026-02-17T13:35:14.827" v="6200" actId="255"/>
          <ac:spMkLst>
            <pc:docMk/>
            <pc:sldMk cId="3115189812" sldId="2147482612"/>
            <ac:spMk id="21" creationId="{555D2D60-D354-CA55-4BB0-0770F2335421}"/>
          </ac:spMkLst>
        </pc:spChg>
        <pc:spChg chg="mod">
          <ac:chgData name="一雄 宮田" userId="c17417189655b992" providerId="LiveId" clId="{B660F2B4-9AC1-40A3-846A-A3E86273A1FB}" dt="2026-02-17T13:35:57.002" v="6201" actId="255"/>
          <ac:spMkLst>
            <pc:docMk/>
            <pc:sldMk cId="3115189812" sldId="2147482612"/>
            <ac:spMk id="22" creationId="{28017DF2-BBD9-4C00-EFE4-52EFE2868A04}"/>
          </ac:spMkLst>
        </pc:spChg>
        <pc:spChg chg="mod">
          <ac:chgData name="一雄 宮田" userId="c17417189655b992" providerId="LiveId" clId="{B660F2B4-9AC1-40A3-846A-A3E86273A1FB}" dt="2026-02-17T13:36:25.041" v="6202" actId="255"/>
          <ac:spMkLst>
            <pc:docMk/>
            <pc:sldMk cId="3115189812" sldId="2147482612"/>
            <ac:spMk id="23" creationId="{2A1E5512-C5F6-F72D-D987-7983A45B84FD}"/>
          </ac:spMkLst>
        </pc:spChg>
        <pc:spChg chg="mod">
          <ac:chgData name="一雄 宮田" userId="c17417189655b992" providerId="LiveId" clId="{B660F2B4-9AC1-40A3-846A-A3E86273A1FB}" dt="2026-02-14T08:37:18.673" v="4777" actId="6549"/>
          <ac:spMkLst>
            <pc:docMk/>
            <pc:sldMk cId="3115189812" sldId="2147482612"/>
            <ac:spMk id="25" creationId="{3C61E61E-2959-08B1-6C0A-ACD7E46BD1CD}"/>
          </ac:spMkLst>
        </pc:spChg>
        <pc:spChg chg="mod">
          <ac:chgData name="一雄 宮田" userId="c17417189655b992" providerId="LiveId" clId="{B660F2B4-9AC1-40A3-846A-A3E86273A1FB}" dt="2026-02-14T08:39:28.017" v="4871" actId="20577"/>
          <ac:spMkLst>
            <pc:docMk/>
            <pc:sldMk cId="3115189812" sldId="2147482612"/>
            <ac:spMk id="26" creationId="{68269F8B-0E82-84C4-9F38-6F2B1CC0C262}"/>
          </ac:spMkLst>
        </pc:spChg>
        <pc:spChg chg="mod">
          <ac:chgData name="一雄 宮田" userId="c17417189655b992" providerId="LiveId" clId="{B660F2B4-9AC1-40A3-846A-A3E86273A1FB}" dt="2026-02-14T08:43:16.155" v="4872"/>
          <ac:spMkLst>
            <pc:docMk/>
            <pc:sldMk cId="3115189812" sldId="2147482612"/>
            <ac:spMk id="27" creationId="{2DD69012-C9A7-B8A8-B602-316B51AED9AB}"/>
          </ac:spMkLst>
        </pc:spChg>
        <pc:spChg chg="mod">
          <ac:chgData name="一雄 宮田" userId="c17417189655b992" providerId="LiveId" clId="{B660F2B4-9AC1-40A3-846A-A3E86273A1FB}" dt="2026-02-14T08:29:49.693" v="4733" actId="1076"/>
          <ac:spMkLst>
            <pc:docMk/>
            <pc:sldMk cId="3115189812" sldId="2147482612"/>
            <ac:spMk id="42" creationId="{1F9DE82B-ED5C-8631-F60A-974CEDAA95C5}"/>
          </ac:spMkLst>
        </pc:spChg>
        <pc:spChg chg="mod">
          <ac:chgData name="一雄 宮田" userId="c17417189655b992" providerId="LiveId" clId="{B660F2B4-9AC1-40A3-846A-A3E86273A1FB}" dt="2026-02-14T07:50:49.912" v="4376" actId="20577"/>
          <ac:spMkLst>
            <pc:docMk/>
            <pc:sldMk cId="3115189812" sldId="2147482612"/>
            <ac:spMk id="46" creationId="{5B259595-7F1E-CC8B-834D-ACD06D6126B8}"/>
          </ac:spMkLst>
        </pc:spChg>
        <pc:spChg chg="mod">
          <ac:chgData name="一雄 宮田" userId="c17417189655b992" providerId="LiveId" clId="{B660F2B4-9AC1-40A3-846A-A3E86273A1FB}" dt="2026-02-14T08:13:39.598" v="4559" actId="20577"/>
          <ac:spMkLst>
            <pc:docMk/>
            <pc:sldMk cId="3115189812" sldId="2147482612"/>
            <ac:spMk id="134" creationId="{E9FE0F19-C08A-DF31-796E-82B81DD74D5A}"/>
          </ac:spMkLst>
        </pc:spChg>
        <pc:spChg chg="mod">
          <ac:chgData name="一雄 宮田" userId="c17417189655b992" providerId="LiveId" clId="{B660F2B4-9AC1-40A3-846A-A3E86273A1FB}" dt="2026-02-14T08:20:26.044" v="4613" actId="1076"/>
          <ac:spMkLst>
            <pc:docMk/>
            <pc:sldMk cId="3115189812" sldId="2147482612"/>
            <ac:spMk id="137" creationId="{7FEA1AE6-3EE9-F791-94EA-0BA66E992815}"/>
          </ac:spMkLst>
        </pc:spChg>
        <pc:spChg chg="mod">
          <ac:chgData name="一雄 宮田" userId="c17417189655b992" providerId="LiveId" clId="{B660F2B4-9AC1-40A3-846A-A3E86273A1FB}" dt="2026-02-14T08:24:24.186" v="4660" actId="14100"/>
          <ac:spMkLst>
            <pc:docMk/>
            <pc:sldMk cId="3115189812" sldId="2147482612"/>
            <ac:spMk id="139" creationId="{93CAD57D-5601-BF6F-8CF2-E93FFF0E4D86}"/>
          </ac:spMkLst>
        </pc:spChg>
        <pc:grpChg chg="mod">
          <ac:chgData name="一雄 宮田" userId="c17417189655b992" providerId="LiveId" clId="{B660F2B4-9AC1-40A3-846A-A3E86273A1FB}" dt="2026-02-14T08:29:07.393" v="4732" actId="1076"/>
          <ac:grpSpMkLst>
            <pc:docMk/>
            <pc:sldMk cId="3115189812" sldId="2147482612"/>
            <ac:grpSpMk id="34" creationId="{74D71BA2-9E13-3D60-BD7A-2A6114B5E493}"/>
          </ac:grpSpMkLst>
        </pc:grpChg>
        <pc:grpChg chg="mod">
          <ac:chgData name="一雄 宮田" userId="c17417189655b992" providerId="LiveId" clId="{B660F2B4-9AC1-40A3-846A-A3E86273A1FB}" dt="2026-02-14T08:04:35.757" v="4495" actId="14100"/>
          <ac:grpSpMkLst>
            <pc:docMk/>
            <pc:sldMk cId="3115189812" sldId="2147482612"/>
            <ac:grpSpMk id="132" creationId="{B7142FE6-F468-FB57-9DD5-BB1385D3E849}"/>
          </ac:grpSpMkLst>
        </pc:grpChg>
        <pc:picChg chg="mod">
          <ac:chgData name="一雄 宮田" userId="c17417189655b992" providerId="LiveId" clId="{B660F2B4-9AC1-40A3-846A-A3E86273A1FB}" dt="2026-02-14T08:13:44.135" v="4560" actId="1076"/>
          <ac:picMkLst>
            <pc:docMk/>
            <pc:sldMk cId="3115189812" sldId="2147482612"/>
            <ac:picMk id="65" creationId="{8A08A7F5-2FEA-119E-7E00-ECF60D0E2CFA}"/>
          </ac:picMkLst>
        </pc:picChg>
      </pc:sldChg>
      <pc:sldChg chg="modSp mod">
        <pc:chgData name="一雄 宮田" userId="c17417189655b992" providerId="LiveId" clId="{B660F2B4-9AC1-40A3-846A-A3E86273A1FB}" dt="2026-02-15T11:32:40.129" v="5256" actId="20577"/>
        <pc:sldMkLst>
          <pc:docMk/>
          <pc:sldMk cId="193222167" sldId="2147482614"/>
        </pc:sldMkLst>
        <pc:spChg chg="mod">
          <ac:chgData name="一雄 宮田" userId="c17417189655b992" providerId="LiveId" clId="{B660F2B4-9AC1-40A3-846A-A3E86273A1FB}" dt="2026-02-02T12:44:36.895" v="1718" actId="113"/>
          <ac:spMkLst>
            <pc:docMk/>
            <pc:sldMk cId="193222167" sldId="2147482614"/>
            <ac:spMk id="2" creationId="{903AA114-ECB5-3A9E-9C11-1BD7889AAC0C}"/>
          </ac:spMkLst>
        </pc:spChg>
        <pc:spChg chg="mod">
          <ac:chgData name="一雄 宮田" userId="c17417189655b992" providerId="LiveId" clId="{B660F2B4-9AC1-40A3-846A-A3E86273A1FB}" dt="2026-02-15T11:29:06.283" v="5226" actId="6549"/>
          <ac:spMkLst>
            <pc:docMk/>
            <pc:sldMk cId="193222167" sldId="2147482614"/>
            <ac:spMk id="3" creationId="{9C6E0C1D-7030-7BEE-61B4-264BC46D258E}"/>
          </ac:spMkLst>
        </pc:spChg>
        <pc:spChg chg="mod">
          <ac:chgData name="一雄 宮田" userId="c17417189655b992" providerId="LiveId" clId="{B660F2B4-9AC1-40A3-846A-A3E86273A1FB}" dt="2026-02-15T11:32:40.129" v="5256" actId="20577"/>
          <ac:spMkLst>
            <pc:docMk/>
            <pc:sldMk cId="193222167" sldId="2147482614"/>
            <ac:spMk id="6" creationId="{E5C93E44-2B30-175A-8BFF-0E49F045755D}"/>
          </ac:spMkLst>
        </pc:spChg>
        <pc:spChg chg="mod">
          <ac:chgData name="一雄 宮田" userId="c17417189655b992" providerId="LiveId" clId="{B660F2B4-9AC1-40A3-846A-A3E86273A1FB}" dt="2026-02-15T11:22:39.431" v="5196" actId="113"/>
          <ac:spMkLst>
            <pc:docMk/>
            <pc:sldMk cId="193222167" sldId="2147482614"/>
            <ac:spMk id="7" creationId="{56E20738-D88B-7C61-AEE3-7188B765B24A}"/>
          </ac:spMkLst>
        </pc:spChg>
        <pc:spChg chg="mod">
          <ac:chgData name="一雄 宮田" userId="c17417189655b992" providerId="LiveId" clId="{B660F2B4-9AC1-40A3-846A-A3E86273A1FB}" dt="2026-02-15T11:23:50.043" v="5210" actId="6549"/>
          <ac:spMkLst>
            <pc:docMk/>
            <pc:sldMk cId="193222167" sldId="2147482614"/>
            <ac:spMk id="8" creationId="{4BD66CA8-2C60-1D70-8D8D-B6BDA891ED03}"/>
          </ac:spMkLst>
        </pc:spChg>
        <pc:spChg chg="mod">
          <ac:chgData name="一雄 宮田" userId="c17417189655b992" providerId="LiveId" clId="{B660F2B4-9AC1-40A3-846A-A3E86273A1FB}" dt="2026-02-02T12:45:20.104" v="1736" actId="1076"/>
          <ac:spMkLst>
            <pc:docMk/>
            <pc:sldMk cId="193222167" sldId="2147482614"/>
            <ac:spMk id="10" creationId="{521C7D8D-2F96-AABE-6184-E5401BA76B2A}"/>
          </ac:spMkLst>
        </pc:spChg>
        <pc:spChg chg="mod">
          <ac:chgData name="一雄 宮田" userId="c17417189655b992" providerId="LiveId" clId="{B660F2B4-9AC1-40A3-846A-A3E86273A1FB}" dt="2026-02-02T12:45:15.960" v="1735" actId="20577"/>
          <ac:spMkLst>
            <pc:docMk/>
            <pc:sldMk cId="193222167" sldId="2147482614"/>
            <ac:spMk id="11" creationId="{972FD3B7-940D-E8CB-3B67-1DC21286A2B2}"/>
          </ac:spMkLst>
        </pc:spChg>
        <pc:spChg chg="mod">
          <ac:chgData name="一雄 宮田" userId="c17417189655b992" providerId="LiveId" clId="{B660F2B4-9AC1-40A3-846A-A3E86273A1FB}" dt="2026-02-02T13:32:23.676" v="1766" actId="113"/>
          <ac:spMkLst>
            <pc:docMk/>
            <pc:sldMk cId="193222167" sldId="2147482614"/>
            <ac:spMk id="14" creationId="{9C6BF217-88A9-C1E8-1798-9087171729FE}"/>
          </ac:spMkLst>
        </pc:spChg>
      </pc:sldChg>
      <pc:sldChg chg="modSp mod ord">
        <pc:chgData name="一雄 宮田" userId="c17417189655b992" providerId="LiveId" clId="{B660F2B4-9AC1-40A3-846A-A3E86273A1FB}" dt="2026-02-15T12:29:14.457" v="5741"/>
        <pc:sldMkLst>
          <pc:docMk/>
          <pc:sldMk cId="1815011454" sldId="2147482615"/>
        </pc:sldMkLst>
        <pc:spChg chg="mod">
          <ac:chgData name="一雄 宮田" userId="c17417189655b992" providerId="LiveId" clId="{B660F2B4-9AC1-40A3-846A-A3E86273A1FB}" dt="2026-02-03T07:23:13.915" v="2025" actId="113"/>
          <ac:spMkLst>
            <pc:docMk/>
            <pc:sldMk cId="1815011454" sldId="2147482615"/>
            <ac:spMk id="2" creationId="{1D3C18EB-2AF9-31CD-A592-68DC2A93F430}"/>
          </ac:spMkLst>
        </pc:spChg>
        <pc:spChg chg="mod">
          <ac:chgData name="一雄 宮田" userId="c17417189655b992" providerId="LiveId" clId="{B660F2B4-9AC1-40A3-846A-A3E86273A1FB}" dt="2026-02-15T12:01:16.109" v="5322" actId="20577"/>
          <ac:spMkLst>
            <pc:docMk/>
            <pc:sldMk cId="1815011454" sldId="2147482615"/>
            <ac:spMk id="3" creationId="{5CA4B3C4-7413-3950-2FB5-96E73953BBC9}"/>
          </ac:spMkLst>
        </pc:spChg>
        <pc:spChg chg="mod">
          <ac:chgData name="一雄 宮田" userId="c17417189655b992" providerId="LiveId" clId="{B660F2B4-9AC1-40A3-846A-A3E86273A1FB}" dt="2026-02-15T12:08:16.741" v="5445" actId="6549"/>
          <ac:spMkLst>
            <pc:docMk/>
            <pc:sldMk cId="1815011454" sldId="2147482615"/>
            <ac:spMk id="6" creationId="{0F5BFF02-DE5C-0EEA-DA35-FCD2630B4E8F}"/>
          </ac:spMkLst>
        </pc:spChg>
        <pc:spChg chg="mod">
          <ac:chgData name="一雄 宮田" userId="c17417189655b992" providerId="LiveId" clId="{B660F2B4-9AC1-40A3-846A-A3E86273A1FB}" dt="2026-02-15T11:33:36.572" v="5257" actId="113"/>
          <ac:spMkLst>
            <pc:docMk/>
            <pc:sldMk cId="1815011454" sldId="2147482615"/>
            <ac:spMk id="7" creationId="{75FC3976-A56D-01BB-4541-FA2046418FE7}"/>
          </ac:spMkLst>
        </pc:spChg>
        <pc:spChg chg="mod">
          <ac:chgData name="一雄 宮田" userId="c17417189655b992" providerId="LiveId" clId="{B660F2B4-9AC1-40A3-846A-A3E86273A1FB}" dt="2026-02-15T11:35:37.979" v="5265" actId="6549"/>
          <ac:spMkLst>
            <pc:docMk/>
            <pc:sldMk cId="1815011454" sldId="2147482615"/>
            <ac:spMk id="8" creationId="{3A144A57-0000-12D4-E2DD-B6A65E308238}"/>
          </ac:spMkLst>
        </pc:spChg>
        <pc:spChg chg="mod">
          <ac:chgData name="一雄 宮田" userId="c17417189655b992" providerId="LiveId" clId="{B660F2B4-9AC1-40A3-846A-A3E86273A1FB}" dt="2026-02-03T09:13:58.866" v="2512" actId="1076"/>
          <ac:spMkLst>
            <pc:docMk/>
            <pc:sldMk cId="1815011454" sldId="2147482615"/>
            <ac:spMk id="10" creationId="{44B847E1-7793-0C22-7798-8C6C008B05C1}"/>
          </ac:spMkLst>
        </pc:spChg>
        <pc:spChg chg="mod">
          <ac:chgData name="一雄 宮田" userId="c17417189655b992" providerId="LiveId" clId="{B660F2B4-9AC1-40A3-846A-A3E86273A1FB}" dt="2026-02-02T13:31:37.870" v="1740"/>
          <ac:spMkLst>
            <pc:docMk/>
            <pc:sldMk cId="1815011454" sldId="2147482615"/>
            <ac:spMk id="11" creationId="{418E2FE3-7D6C-15BD-1A2A-986E0971DF65}"/>
          </ac:spMkLst>
        </pc:spChg>
        <pc:spChg chg="mod">
          <ac:chgData name="一雄 宮田" userId="c17417189655b992" providerId="LiveId" clId="{B660F2B4-9AC1-40A3-846A-A3E86273A1FB}" dt="2026-02-02T14:12:31.553" v="1867" actId="113"/>
          <ac:spMkLst>
            <pc:docMk/>
            <pc:sldMk cId="1815011454" sldId="2147482615"/>
            <ac:spMk id="14" creationId="{812F27A3-588F-7298-21CD-E502B8D54860}"/>
          </ac:spMkLst>
        </pc:spChg>
      </pc:sldChg>
      <pc:sldChg chg="modSp mod">
        <pc:chgData name="一雄 宮田" userId="c17417189655b992" providerId="LiveId" clId="{B660F2B4-9AC1-40A3-846A-A3E86273A1FB}" dt="2026-02-15T12:26:38.898" v="5739" actId="6549"/>
        <pc:sldMkLst>
          <pc:docMk/>
          <pc:sldMk cId="362234476" sldId="2147482616"/>
        </pc:sldMkLst>
        <pc:spChg chg="mod">
          <ac:chgData name="一雄 宮田" userId="c17417189655b992" providerId="LiveId" clId="{B660F2B4-9AC1-40A3-846A-A3E86273A1FB}" dt="2026-02-03T07:24:10.335" v="2070" actId="20577"/>
          <ac:spMkLst>
            <pc:docMk/>
            <pc:sldMk cId="362234476" sldId="2147482616"/>
            <ac:spMk id="3" creationId="{987FEEC2-4932-D5DA-3E74-FA3E4D8BF3BA}"/>
          </ac:spMkLst>
        </pc:spChg>
        <pc:spChg chg="mod">
          <ac:chgData name="一雄 宮田" userId="c17417189655b992" providerId="LiveId" clId="{B660F2B4-9AC1-40A3-846A-A3E86273A1FB}" dt="2026-02-03T07:35:32.934" v="2148" actId="6549"/>
          <ac:spMkLst>
            <pc:docMk/>
            <pc:sldMk cId="362234476" sldId="2147482616"/>
            <ac:spMk id="7" creationId="{3FB21D33-485A-F28F-4F25-068854C4F70E}"/>
          </ac:spMkLst>
        </pc:spChg>
        <pc:spChg chg="mod">
          <ac:chgData name="一雄 宮田" userId="c17417189655b992" providerId="LiveId" clId="{B660F2B4-9AC1-40A3-846A-A3E86273A1FB}" dt="2026-02-03T07:36:50.511" v="2164" actId="113"/>
          <ac:spMkLst>
            <pc:docMk/>
            <pc:sldMk cId="362234476" sldId="2147482616"/>
            <ac:spMk id="9" creationId="{C42B3D00-0F34-3EEC-B7A5-EDF6E8209154}"/>
          </ac:spMkLst>
        </pc:spChg>
        <pc:spChg chg="mod">
          <ac:chgData name="一雄 宮田" userId="c17417189655b992" providerId="LiveId" clId="{B660F2B4-9AC1-40A3-846A-A3E86273A1FB}" dt="2026-02-03T07:26:33.871" v="2138" actId="1076"/>
          <ac:spMkLst>
            <pc:docMk/>
            <pc:sldMk cId="362234476" sldId="2147482616"/>
            <ac:spMk id="10" creationId="{1B8622A7-15D5-0BC9-D8BC-6DD51802058C}"/>
          </ac:spMkLst>
        </pc:spChg>
        <pc:spChg chg="mod">
          <ac:chgData name="一雄 宮田" userId="c17417189655b992" providerId="LiveId" clId="{B660F2B4-9AC1-40A3-846A-A3E86273A1FB}" dt="2026-02-03T07:40:06.847" v="2174" actId="6549"/>
          <ac:spMkLst>
            <pc:docMk/>
            <pc:sldMk cId="362234476" sldId="2147482616"/>
            <ac:spMk id="11" creationId="{2BCD97F2-BBBB-2C88-FD41-FAEEBE98EC4A}"/>
          </ac:spMkLst>
        </pc:spChg>
        <pc:spChg chg="mod">
          <ac:chgData name="一雄 宮田" userId="c17417189655b992" providerId="LiveId" clId="{B660F2B4-9AC1-40A3-846A-A3E86273A1FB}" dt="2026-02-03T09:05:10.133" v="2426" actId="6549"/>
          <ac:spMkLst>
            <pc:docMk/>
            <pc:sldMk cId="362234476" sldId="2147482616"/>
            <ac:spMk id="13" creationId="{D12820FE-3D51-6934-500C-4CB400A00190}"/>
          </ac:spMkLst>
        </pc:spChg>
        <pc:spChg chg="mod">
          <ac:chgData name="一雄 宮田" userId="c17417189655b992" providerId="LiveId" clId="{B660F2B4-9AC1-40A3-846A-A3E86273A1FB}" dt="2026-02-15T12:19:45.660" v="5640" actId="20577"/>
          <ac:spMkLst>
            <pc:docMk/>
            <pc:sldMk cId="362234476" sldId="2147482616"/>
            <ac:spMk id="14" creationId="{7F7D6821-5D3C-9011-F42C-C51A5E7435B2}"/>
          </ac:spMkLst>
        </pc:spChg>
        <pc:spChg chg="mod">
          <ac:chgData name="一雄 宮田" userId="c17417189655b992" providerId="LiveId" clId="{B660F2B4-9AC1-40A3-846A-A3E86273A1FB}" dt="2026-02-15T12:26:38.898" v="5739" actId="6549"/>
          <ac:spMkLst>
            <pc:docMk/>
            <pc:sldMk cId="362234476" sldId="2147482616"/>
            <ac:spMk id="15" creationId="{69E0F121-38CF-2816-16E2-866F9F2CA58F}"/>
          </ac:spMkLst>
        </pc:spChg>
      </pc:sldChg>
      <pc:sldChg chg="modSp mod">
        <pc:chgData name="一雄 宮田" userId="c17417189655b992" providerId="LiveId" clId="{B660F2B4-9AC1-40A3-846A-A3E86273A1FB}" dt="2026-02-15T12:49:44.725" v="5999" actId="6549"/>
        <pc:sldMkLst>
          <pc:docMk/>
          <pc:sldMk cId="3713344412" sldId="2147482617"/>
        </pc:sldMkLst>
        <pc:spChg chg="mod">
          <ac:chgData name="一雄 宮田" userId="c17417189655b992" providerId="LiveId" clId="{B660F2B4-9AC1-40A3-846A-A3E86273A1FB}" dt="2026-02-03T09:04:26.643" v="2417" actId="113"/>
          <ac:spMkLst>
            <pc:docMk/>
            <pc:sldMk cId="3713344412" sldId="2147482617"/>
            <ac:spMk id="3" creationId="{D6896DE3-9EEB-4CD7-0972-64E73C5BFED9}"/>
          </ac:spMkLst>
        </pc:spChg>
        <pc:spChg chg="mod">
          <ac:chgData name="一雄 宮田" userId="c17417189655b992" providerId="LiveId" clId="{B660F2B4-9AC1-40A3-846A-A3E86273A1FB}" dt="2026-02-03T09:06:16.813" v="2428"/>
          <ac:spMkLst>
            <pc:docMk/>
            <pc:sldMk cId="3713344412" sldId="2147482617"/>
            <ac:spMk id="7" creationId="{3C0679DD-1CF8-27B5-422C-01B0299ADE80}"/>
          </ac:spMkLst>
        </pc:spChg>
        <pc:spChg chg="mod">
          <ac:chgData name="一雄 宮田" userId="c17417189655b992" providerId="LiveId" clId="{B660F2B4-9AC1-40A3-846A-A3E86273A1FB}" dt="2026-02-03T09:10:06.236" v="2510" actId="113"/>
          <ac:spMkLst>
            <pc:docMk/>
            <pc:sldMk cId="3713344412" sldId="2147482617"/>
            <ac:spMk id="9" creationId="{2F329C23-7A15-7ADB-1D6E-FBF16F36BDF7}"/>
          </ac:spMkLst>
        </pc:spChg>
        <pc:spChg chg="mod">
          <ac:chgData name="一雄 宮田" userId="c17417189655b992" providerId="LiveId" clId="{B660F2B4-9AC1-40A3-846A-A3E86273A1FB}" dt="2026-02-03T09:14:36.970" v="2513" actId="113"/>
          <ac:spMkLst>
            <pc:docMk/>
            <pc:sldMk cId="3713344412" sldId="2147482617"/>
            <ac:spMk id="11" creationId="{0557FFD5-D2AE-4654-860F-C60B7975D24A}"/>
          </ac:spMkLst>
        </pc:spChg>
        <pc:spChg chg="mod">
          <ac:chgData name="一雄 宮田" userId="c17417189655b992" providerId="LiveId" clId="{B660F2B4-9AC1-40A3-846A-A3E86273A1FB}" dt="2026-02-03T09:05:31.413" v="2427"/>
          <ac:spMkLst>
            <pc:docMk/>
            <pc:sldMk cId="3713344412" sldId="2147482617"/>
            <ac:spMk id="13" creationId="{A2E7871D-94B9-D8C7-9AFB-B7D9128D10A7}"/>
          </ac:spMkLst>
        </pc:spChg>
        <pc:spChg chg="mod">
          <ac:chgData name="一雄 宮田" userId="c17417189655b992" providerId="LiveId" clId="{B660F2B4-9AC1-40A3-846A-A3E86273A1FB}" dt="2026-02-15T12:40:45.734" v="5882" actId="20577"/>
          <ac:spMkLst>
            <pc:docMk/>
            <pc:sldMk cId="3713344412" sldId="2147482617"/>
            <ac:spMk id="14" creationId="{BB1F7638-FAA9-E53F-2D86-0E58DFE01CF5}"/>
          </ac:spMkLst>
        </pc:spChg>
        <pc:spChg chg="mod">
          <ac:chgData name="一雄 宮田" userId="c17417189655b992" providerId="LiveId" clId="{B660F2B4-9AC1-40A3-846A-A3E86273A1FB}" dt="2026-02-15T12:49:44.725" v="5999" actId="6549"/>
          <ac:spMkLst>
            <pc:docMk/>
            <pc:sldMk cId="3713344412" sldId="2147482617"/>
            <ac:spMk id="15" creationId="{BBB7B6BE-478B-84DA-DDEE-46BA0154C118}"/>
          </ac:spMkLst>
        </pc:spChg>
      </pc:sldChg>
      <pc:sldChg chg="modSp mod">
        <pc:chgData name="一雄 宮田" userId="c17417189655b992" providerId="LiveId" clId="{B660F2B4-9AC1-40A3-846A-A3E86273A1FB}" dt="2026-02-15T12:53:35.563" v="6025" actId="6549"/>
        <pc:sldMkLst>
          <pc:docMk/>
          <pc:sldMk cId="3753208857" sldId="2147482618"/>
        </pc:sldMkLst>
        <pc:spChg chg="mod">
          <ac:chgData name="一雄 宮田" userId="c17417189655b992" providerId="LiveId" clId="{B660F2B4-9AC1-40A3-846A-A3E86273A1FB}" dt="2026-02-03T09:08:24.901" v="2484" actId="113"/>
          <ac:spMkLst>
            <pc:docMk/>
            <pc:sldMk cId="3753208857" sldId="2147482618"/>
            <ac:spMk id="3" creationId="{78DC098A-E3B9-B71B-7219-3CD48FEF270D}"/>
          </ac:spMkLst>
        </pc:spChg>
        <pc:spChg chg="mod">
          <ac:chgData name="一雄 宮田" userId="c17417189655b992" providerId="LiveId" clId="{B660F2B4-9AC1-40A3-846A-A3E86273A1FB}" dt="2026-02-03T09:06:47.128" v="2429"/>
          <ac:spMkLst>
            <pc:docMk/>
            <pc:sldMk cId="3753208857" sldId="2147482618"/>
            <ac:spMk id="7" creationId="{7EFA0F22-7F89-5493-7974-E3F4EC6CD26C}"/>
          </ac:spMkLst>
        </pc:spChg>
        <pc:spChg chg="mod">
          <ac:chgData name="一雄 宮田" userId="c17417189655b992" providerId="LiveId" clId="{B660F2B4-9AC1-40A3-846A-A3E86273A1FB}" dt="2026-02-03T11:49:47.778" v="2520"/>
          <ac:spMkLst>
            <pc:docMk/>
            <pc:sldMk cId="3753208857" sldId="2147482618"/>
            <ac:spMk id="9" creationId="{C78769BE-206D-8885-B45C-3301B19F65D7}"/>
          </ac:spMkLst>
        </pc:spChg>
        <pc:spChg chg="mod">
          <ac:chgData name="一雄 宮田" userId="c17417189655b992" providerId="LiveId" clId="{B660F2B4-9AC1-40A3-846A-A3E86273A1FB}" dt="2026-02-15T12:29:49.524" v="5742" actId="113"/>
          <ac:spMkLst>
            <pc:docMk/>
            <pc:sldMk cId="3753208857" sldId="2147482618"/>
            <ac:spMk id="11" creationId="{A95E1221-1D5E-8A8B-6105-B0F38A089361}"/>
          </ac:spMkLst>
        </pc:spChg>
        <pc:spChg chg="mod">
          <ac:chgData name="一雄 宮田" userId="c17417189655b992" providerId="LiveId" clId="{B660F2B4-9AC1-40A3-846A-A3E86273A1FB}" dt="2026-02-03T09:07:28.450" v="2465" actId="20577"/>
          <ac:spMkLst>
            <pc:docMk/>
            <pc:sldMk cId="3753208857" sldId="2147482618"/>
            <ac:spMk id="13" creationId="{A936E021-644C-266E-3935-7EDB542070B6}"/>
          </ac:spMkLst>
        </pc:spChg>
        <pc:spChg chg="mod">
          <ac:chgData name="一雄 宮田" userId="c17417189655b992" providerId="LiveId" clId="{B660F2B4-9AC1-40A3-846A-A3E86273A1FB}" dt="2026-02-15T12:53:35.563" v="6025" actId="6549"/>
          <ac:spMkLst>
            <pc:docMk/>
            <pc:sldMk cId="3753208857" sldId="2147482618"/>
            <ac:spMk id="23" creationId="{D77F9416-F34E-D424-A4FE-E6DBCE7EBFC6}"/>
          </ac:spMkLst>
        </pc:spChg>
      </pc:sldChg>
      <pc:sldChg chg="modSp mod ord">
        <pc:chgData name="一雄 宮田" userId="c17417189655b992" providerId="LiveId" clId="{B660F2B4-9AC1-40A3-846A-A3E86273A1FB}" dt="2026-02-15T12:58:17.838" v="6062" actId="6549"/>
        <pc:sldMkLst>
          <pc:docMk/>
          <pc:sldMk cId="2144342851" sldId="2147482619"/>
        </pc:sldMkLst>
        <pc:spChg chg="mod">
          <ac:chgData name="一雄 宮田" userId="c17417189655b992" providerId="LiveId" clId="{B660F2B4-9AC1-40A3-846A-A3E86273A1FB}" dt="2026-02-03T11:48:33.357" v="2519"/>
          <ac:spMkLst>
            <pc:docMk/>
            <pc:sldMk cId="2144342851" sldId="2147482619"/>
            <ac:spMk id="3" creationId="{94385149-4C0D-1BD8-D2B5-D21DA70AD530}"/>
          </ac:spMkLst>
        </pc:spChg>
        <pc:spChg chg="mod">
          <ac:chgData name="一雄 宮田" userId="c17417189655b992" providerId="LiveId" clId="{B660F2B4-9AC1-40A3-846A-A3E86273A1FB}" dt="2026-02-03T11:48:00.074" v="2517"/>
          <ac:spMkLst>
            <pc:docMk/>
            <pc:sldMk cId="2144342851" sldId="2147482619"/>
            <ac:spMk id="7" creationId="{783F2F81-7C53-9594-E39E-CAC64EDBC64F}"/>
          </ac:spMkLst>
        </pc:spChg>
        <pc:spChg chg="mod">
          <ac:chgData name="一雄 宮田" userId="c17417189655b992" providerId="LiveId" clId="{B660F2B4-9AC1-40A3-846A-A3E86273A1FB}" dt="2026-02-03T11:50:37.267" v="2523"/>
          <ac:spMkLst>
            <pc:docMk/>
            <pc:sldMk cId="2144342851" sldId="2147482619"/>
            <ac:spMk id="9" creationId="{D0F6EB99-3FB8-EF06-3112-4AEAFCD7ABBF}"/>
          </ac:spMkLst>
        </pc:spChg>
        <pc:spChg chg="mod">
          <ac:chgData name="一雄 宮田" userId="c17417189655b992" providerId="LiveId" clId="{B660F2B4-9AC1-40A3-846A-A3E86273A1FB}" dt="2026-02-03T11:47:36.961" v="2516"/>
          <ac:spMkLst>
            <pc:docMk/>
            <pc:sldMk cId="2144342851" sldId="2147482619"/>
            <ac:spMk id="13" creationId="{E60FA528-E2EE-A3AC-2A24-A1C4B68BE8B9}"/>
          </ac:spMkLst>
        </pc:spChg>
        <pc:spChg chg="mod">
          <ac:chgData name="一雄 宮田" userId="c17417189655b992" providerId="LiveId" clId="{B660F2B4-9AC1-40A3-846A-A3E86273A1FB}" dt="2026-02-15T12:57:21.348" v="6053" actId="6549"/>
          <ac:spMkLst>
            <pc:docMk/>
            <pc:sldMk cId="2144342851" sldId="2147482619"/>
            <ac:spMk id="22" creationId="{9D79C413-9573-A068-5214-E47E69481DAD}"/>
          </ac:spMkLst>
        </pc:spChg>
        <pc:spChg chg="mod">
          <ac:chgData name="一雄 宮田" userId="c17417189655b992" providerId="LiveId" clId="{B660F2B4-9AC1-40A3-846A-A3E86273A1FB}" dt="2026-02-15T12:58:17.838" v="6062" actId="6549"/>
          <ac:spMkLst>
            <pc:docMk/>
            <pc:sldMk cId="2144342851" sldId="2147482619"/>
            <ac:spMk id="23" creationId="{A48D7326-1F01-22AB-3B8E-E69DB4D38B1B}"/>
          </ac:spMkLst>
        </pc:spChg>
      </pc:sldChg>
      <pc:sldChg chg="modSp mod">
        <pc:chgData name="一雄 宮田" userId="c17417189655b992" providerId="LiveId" clId="{B660F2B4-9AC1-40A3-846A-A3E86273A1FB}" dt="2026-02-16T05:42:01.009" v="6094" actId="6549"/>
        <pc:sldMkLst>
          <pc:docMk/>
          <pc:sldMk cId="2501365408" sldId="2147482620"/>
        </pc:sldMkLst>
        <pc:spChg chg="mod">
          <ac:chgData name="一雄 宮田" userId="c17417189655b992" providerId="LiveId" clId="{B660F2B4-9AC1-40A3-846A-A3E86273A1FB}" dt="2026-02-08T12:56:10.550" v="2696" actId="113"/>
          <ac:spMkLst>
            <pc:docMk/>
            <pc:sldMk cId="2501365408" sldId="2147482620"/>
            <ac:spMk id="3" creationId="{BA3B00F9-6062-46BB-F4CA-A0C16573FC71}"/>
          </ac:spMkLst>
        </pc:spChg>
        <pc:spChg chg="mod">
          <ac:chgData name="一雄 宮田" userId="c17417189655b992" providerId="LiveId" clId="{B660F2B4-9AC1-40A3-846A-A3E86273A1FB}" dt="2026-02-08T13:00:27.561" v="2766" actId="113"/>
          <ac:spMkLst>
            <pc:docMk/>
            <pc:sldMk cId="2501365408" sldId="2147482620"/>
            <ac:spMk id="9" creationId="{14A67E48-F01C-E869-F6A9-6AD93125B6B9}"/>
          </ac:spMkLst>
        </pc:spChg>
        <pc:spChg chg="mod">
          <ac:chgData name="一雄 宮田" userId="c17417189655b992" providerId="LiveId" clId="{B660F2B4-9AC1-40A3-846A-A3E86273A1FB}" dt="2026-02-08T13:02:43.159" v="2807" actId="113"/>
          <ac:spMkLst>
            <pc:docMk/>
            <pc:sldMk cId="2501365408" sldId="2147482620"/>
            <ac:spMk id="11" creationId="{FE672957-2839-BEBC-E438-70669BFF5FC6}"/>
          </ac:spMkLst>
        </pc:spChg>
        <pc:spChg chg="mod">
          <ac:chgData name="一雄 宮田" userId="c17417189655b992" providerId="LiveId" clId="{B660F2B4-9AC1-40A3-846A-A3E86273A1FB}" dt="2026-02-10T13:37:20.212" v="2810" actId="1076"/>
          <ac:spMkLst>
            <pc:docMk/>
            <pc:sldMk cId="2501365408" sldId="2147482620"/>
            <ac:spMk id="13" creationId="{80CBFD44-6469-9BD9-4B66-BA14AE2B97BC}"/>
          </ac:spMkLst>
        </pc:spChg>
        <pc:spChg chg="mod">
          <ac:chgData name="一雄 宮田" userId="c17417189655b992" providerId="LiveId" clId="{B660F2B4-9AC1-40A3-846A-A3E86273A1FB}" dt="2026-02-16T05:37:14.981" v="6063" actId="20577"/>
          <ac:spMkLst>
            <pc:docMk/>
            <pc:sldMk cId="2501365408" sldId="2147482620"/>
            <ac:spMk id="22" creationId="{7C9514B5-DD84-E4C1-BEBD-2F81E90B8FE0}"/>
          </ac:spMkLst>
        </pc:spChg>
        <pc:spChg chg="mod">
          <ac:chgData name="一雄 宮田" userId="c17417189655b992" providerId="LiveId" clId="{B660F2B4-9AC1-40A3-846A-A3E86273A1FB}" dt="2026-02-16T05:42:01.009" v="6094" actId="6549"/>
          <ac:spMkLst>
            <pc:docMk/>
            <pc:sldMk cId="2501365408" sldId="2147482620"/>
            <ac:spMk id="23" creationId="{91AA2CF9-9023-B8A9-A150-3ABA42D22B53}"/>
          </ac:spMkLst>
        </pc:spChg>
      </pc:sldChg>
      <pc:sldChg chg="modSp mod">
        <pc:chgData name="一雄 宮田" userId="c17417189655b992" providerId="LiveId" clId="{B660F2B4-9AC1-40A3-846A-A3E86273A1FB}" dt="2026-02-16T06:03:52.476" v="6137" actId="20577"/>
        <pc:sldMkLst>
          <pc:docMk/>
          <pc:sldMk cId="2877060842" sldId="2147482621"/>
        </pc:sldMkLst>
        <pc:spChg chg="mod">
          <ac:chgData name="一雄 宮田" userId="c17417189655b992" providerId="LiveId" clId="{B660F2B4-9AC1-40A3-846A-A3E86273A1FB}" dt="2026-02-12T09:32:46.677" v="4246" actId="14100"/>
          <ac:spMkLst>
            <pc:docMk/>
            <pc:sldMk cId="2877060842" sldId="2147482621"/>
            <ac:spMk id="5" creationId="{E87C17DA-1143-8AC0-3F08-D899530FAABC}"/>
          </ac:spMkLst>
        </pc:spChg>
        <pc:spChg chg="mod">
          <ac:chgData name="一雄 宮田" userId="c17417189655b992" providerId="LiveId" clId="{B660F2B4-9AC1-40A3-846A-A3E86273A1FB}" dt="2026-02-16T06:03:52.476" v="6137" actId="20577"/>
          <ac:spMkLst>
            <pc:docMk/>
            <pc:sldMk cId="2877060842" sldId="2147482621"/>
            <ac:spMk id="9" creationId="{C693D575-3249-8C59-E88F-2DA22E9EBCFF}"/>
          </ac:spMkLst>
        </pc:spChg>
      </pc:sldChg>
      <pc:sldChg chg="modSp mod">
        <pc:chgData name="一雄 宮田" userId="c17417189655b992" providerId="LiveId" clId="{B660F2B4-9AC1-40A3-846A-A3E86273A1FB}" dt="2026-02-17T02:07:55.980" v="6188" actId="6549"/>
        <pc:sldMkLst>
          <pc:docMk/>
          <pc:sldMk cId="2831515473" sldId="2147482622"/>
        </pc:sldMkLst>
        <pc:spChg chg="mod">
          <ac:chgData name="一雄 宮田" userId="c17417189655b992" providerId="LiveId" clId="{B660F2B4-9AC1-40A3-846A-A3E86273A1FB}" dt="2026-02-12T09:34:02.212" v="4251" actId="1076"/>
          <ac:spMkLst>
            <pc:docMk/>
            <pc:sldMk cId="2831515473" sldId="2147482622"/>
            <ac:spMk id="5" creationId="{2CDB0CE1-C0A7-2892-216A-09244C2586BD}"/>
          </ac:spMkLst>
        </pc:spChg>
        <pc:spChg chg="mod">
          <ac:chgData name="一雄 宮田" userId="c17417189655b992" providerId="LiveId" clId="{B660F2B4-9AC1-40A3-846A-A3E86273A1FB}" dt="2026-02-17T02:07:55.980" v="6188" actId="6549"/>
          <ac:spMkLst>
            <pc:docMk/>
            <pc:sldMk cId="2831515473" sldId="2147482622"/>
            <ac:spMk id="6" creationId="{3499665E-10D5-CF7D-1091-2B0C5D3B3B4E}"/>
          </ac:spMkLst>
        </pc:spChg>
        <pc:spChg chg="mod">
          <ac:chgData name="一雄 宮田" userId="c17417189655b992" providerId="LiveId" clId="{B660F2B4-9AC1-40A3-846A-A3E86273A1FB}" dt="2026-02-17T02:06:22.723" v="6177" actId="20577"/>
          <ac:spMkLst>
            <pc:docMk/>
            <pc:sldMk cId="2831515473" sldId="2147482622"/>
            <ac:spMk id="9" creationId="{BC27DF08-2464-2874-E3BF-B4CF9D0FEDF7}"/>
          </ac:spMkLst>
        </pc:spChg>
      </pc:sldChg>
      <pc:sldChg chg="modSp mod">
        <pc:chgData name="一雄 宮田" userId="c17417189655b992" providerId="LiveId" clId="{B660F2B4-9AC1-40A3-846A-A3E86273A1FB}" dt="2026-02-17T02:09:01.703" v="6196" actId="20577"/>
        <pc:sldMkLst>
          <pc:docMk/>
          <pc:sldMk cId="3183020681" sldId="2147482623"/>
        </pc:sldMkLst>
        <pc:spChg chg="mod">
          <ac:chgData name="一雄 宮田" userId="c17417189655b992" providerId="LiveId" clId="{B660F2B4-9AC1-40A3-846A-A3E86273A1FB}" dt="2026-02-12T09:33:43.206" v="4250" actId="1076"/>
          <ac:spMkLst>
            <pc:docMk/>
            <pc:sldMk cId="3183020681" sldId="2147482623"/>
            <ac:spMk id="5" creationId="{7AF81D3F-67FB-C1D2-616B-EF7B1A8AB99E}"/>
          </ac:spMkLst>
        </pc:spChg>
        <pc:spChg chg="mod">
          <ac:chgData name="一雄 宮田" userId="c17417189655b992" providerId="LiveId" clId="{B660F2B4-9AC1-40A3-846A-A3E86273A1FB}" dt="2026-02-17T02:09:01.703" v="6196" actId="20577"/>
          <ac:spMkLst>
            <pc:docMk/>
            <pc:sldMk cId="3183020681" sldId="2147482623"/>
            <ac:spMk id="9" creationId="{1E1E962E-B524-2AEC-9CE6-2C462C7537B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69B252-17B4-4FB2-B677-363A7C71F7B7}" type="datetimeFigureOut">
              <a:rPr lang="en-CH" smtClean="0"/>
              <a:t>02/27/2026</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1EC29-B9DC-442D-AF3D-0DFC4DF54ABF}" type="slidenum">
              <a:rPr lang="en-CH" smtClean="0"/>
              <a:t>‹#›</a:t>
            </a:fld>
            <a:endParaRPr lang="en-CH"/>
          </a:p>
        </p:txBody>
      </p:sp>
    </p:spTree>
    <p:extLst>
      <p:ext uri="{BB962C8B-B14F-4D97-AF65-F5344CB8AC3E}">
        <p14:creationId xmlns:p14="http://schemas.microsoft.com/office/powerpoint/2010/main" val="1848239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4 building blocks</a:t>
            </a:r>
            <a:endParaRPr lang="en-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Strategy has been developed on the basis of 4 building blocks</a:t>
            </a:r>
            <a:endParaRPr lang="en-C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mid-term review (see below)</a:t>
            </a:r>
            <a:endParaRPr lang="en-C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Recommended Global AIDS Targets (see below)</a:t>
            </a:r>
            <a:endParaRPr lang="en-C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sustainability roadmaps that are currently being developed in countries</a:t>
            </a:r>
            <a:endParaRPr lang="en-C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Strategy consultations with countries, civil society, experts, the private sector that have taken place since March this year and that are currently still ongoing</a:t>
            </a:r>
            <a:endParaRPr lang="en-CH" sz="1200" kern="1200" dirty="0">
              <a:solidFill>
                <a:schemeClr val="tx1"/>
              </a:solidFill>
              <a:effectLst/>
              <a:latin typeface="+mn-lt"/>
              <a:ea typeface="+mn-ea"/>
              <a:cs typeface="+mn-cs"/>
            </a:endParaRPr>
          </a:p>
          <a:p>
            <a:endParaRPr lang="en-CH" dirty="0"/>
          </a:p>
        </p:txBody>
      </p:sp>
      <p:sp>
        <p:nvSpPr>
          <p:cNvPr id="4" name="Slide Number Placeholder 3"/>
          <p:cNvSpPr>
            <a:spLocks noGrp="1"/>
          </p:cNvSpPr>
          <p:nvPr>
            <p:ph type="sldNum" sz="quarter" idx="5"/>
          </p:nvPr>
        </p:nvSpPr>
        <p:spPr/>
        <p:txBody>
          <a:bodyPr/>
          <a:lstStyle/>
          <a:p>
            <a:fld id="{5B9F1FE5-F0E8-47A4-AF1C-7670FF01FB0F}" type="slidenum">
              <a:rPr lang="en-CH" smtClean="0"/>
              <a:t>5</a:t>
            </a:fld>
            <a:endParaRPr lang="en-CH"/>
          </a:p>
        </p:txBody>
      </p:sp>
    </p:spTree>
    <p:extLst>
      <p:ext uri="{BB962C8B-B14F-4D97-AF65-F5344CB8AC3E}">
        <p14:creationId xmlns:p14="http://schemas.microsoft.com/office/powerpoint/2010/main" val="1703616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84794-79C2-A1B4-B1E3-042862BFDB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875C6A-D4D8-359E-A837-6C9AC6B0C6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A52643-9F2B-B26F-4287-BA2C75F0C8AB}"/>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86C856B4-8E09-8623-F4DE-D1158190A948}"/>
              </a:ext>
            </a:extLst>
          </p:cNvPr>
          <p:cNvSpPr>
            <a:spLocks noGrp="1"/>
          </p:cNvSpPr>
          <p:nvPr>
            <p:ph type="sldNum" sz="quarter" idx="5"/>
          </p:nvPr>
        </p:nvSpPr>
        <p:spPr/>
        <p:txBody>
          <a:bodyPr/>
          <a:lstStyle/>
          <a:p>
            <a:fld id="{A771EC29-B9DC-442D-AF3D-0DFC4DF54ABF}" type="slidenum">
              <a:rPr lang="en-CH" smtClean="0"/>
              <a:t>24</a:t>
            </a:fld>
            <a:endParaRPr lang="en-CH"/>
          </a:p>
        </p:txBody>
      </p:sp>
    </p:spTree>
    <p:extLst>
      <p:ext uri="{BB962C8B-B14F-4D97-AF65-F5344CB8AC3E}">
        <p14:creationId xmlns:p14="http://schemas.microsoft.com/office/powerpoint/2010/main" val="2556744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71110-B452-C36E-95D3-9B2DC4ED1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2DDD01-FA25-4C8F-8812-2E236AC3A6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03BE32-121E-BCCD-8E96-FBB7412A65B6}"/>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BF6E52C3-2DB7-F52E-A245-39B7403B7773}"/>
              </a:ext>
            </a:extLst>
          </p:cNvPr>
          <p:cNvSpPr>
            <a:spLocks noGrp="1"/>
          </p:cNvSpPr>
          <p:nvPr>
            <p:ph type="sldNum" sz="quarter" idx="5"/>
          </p:nvPr>
        </p:nvSpPr>
        <p:spPr/>
        <p:txBody>
          <a:bodyPr/>
          <a:lstStyle/>
          <a:p>
            <a:fld id="{A771EC29-B9DC-442D-AF3D-0DFC4DF54ABF}" type="slidenum">
              <a:rPr lang="en-CH" smtClean="0"/>
              <a:t>25</a:t>
            </a:fld>
            <a:endParaRPr lang="en-CH"/>
          </a:p>
        </p:txBody>
      </p:sp>
    </p:spTree>
    <p:extLst>
      <p:ext uri="{BB962C8B-B14F-4D97-AF65-F5344CB8AC3E}">
        <p14:creationId xmlns:p14="http://schemas.microsoft.com/office/powerpoint/2010/main" val="214852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13764-BA79-6644-526B-E4A8EE2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BC9407-C75F-E9DD-BFE1-D8FFB312AA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B18972-4B77-4B2F-B99E-F780ABC509E4}"/>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1EFC03E5-8880-1B7D-3F87-4DCA57ABF2D6}"/>
              </a:ext>
            </a:extLst>
          </p:cNvPr>
          <p:cNvSpPr>
            <a:spLocks noGrp="1"/>
          </p:cNvSpPr>
          <p:nvPr>
            <p:ph type="sldNum" sz="quarter" idx="5"/>
          </p:nvPr>
        </p:nvSpPr>
        <p:spPr/>
        <p:txBody>
          <a:bodyPr/>
          <a:lstStyle/>
          <a:p>
            <a:fld id="{A771EC29-B9DC-442D-AF3D-0DFC4DF54ABF}" type="slidenum">
              <a:rPr lang="en-CH" smtClean="0"/>
              <a:t>26</a:t>
            </a:fld>
            <a:endParaRPr lang="en-CH"/>
          </a:p>
        </p:txBody>
      </p:sp>
    </p:spTree>
    <p:extLst>
      <p:ext uri="{BB962C8B-B14F-4D97-AF65-F5344CB8AC3E}">
        <p14:creationId xmlns:p14="http://schemas.microsoft.com/office/powerpoint/2010/main" val="1158800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02B08-1A1D-ED51-8847-41DCC8E124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15F69A-343C-3D9B-040A-91A0EC2AB9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058148-C1D5-EE03-B322-84EB8E3E337F}"/>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B54737B2-0627-4DAB-EC35-F8B6BF695CEE}"/>
              </a:ext>
            </a:extLst>
          </p:cNvPr>
          <p:cNvSpPr>
            <a:spLocks noGrp="1"/>
          </p:cNvSpPr>
          <p:nvPr>
            <p:ph type="sldNum" sz="quarter" idx="5"/>
          </p:nvPr>
        </p:nvSpPr>
        <p:spPr/>
        <p:txBody>
          <a:bodyPr/>
          <a:lstStyle/>
          <a:p>
            <a:fld id="{A771EC29-B9DC-442D-AF3D-0DFC4DF54ABF}" type="slidenum">
              <a:rPr lang="en-CH" smtClean="0"/>
              <a:t>27</a:t>
            </a:fld>
            <a:endParaRPr lang="en-CH"/>
          </a:p>
        </p:txBody>
      </p:sp>
    </p:spTree>
    <p:extLst>
      <p:ext uri="{BB962C8B-B14F-4D97-AF65-F5344CB8AC3E}">
        <p14:creationId xmlns:p14="http://schemas.microsoft.com/office/powerpoint/2010/main" val="1689553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4DB62-F953-F482-28E0-71AC212FEA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0C495D-F6EC-52C5-224D-C6485FD491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9DE9C4-7B4C-165F-A039-98E9DF9C5A95}"/>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627154CD-20B2-1291-4EA2-9CFAC8D5E4E4}"/>
              </a:ext>
            </a:extLst>
          </p:cNvPr>
          <p:cNvSpPr>
            <a:spLocks noGrp="1"/>
          </p:cNvSpPr>
          <p:nvPr>
            <p:ph type="sldNum" sz="quarter" idx="5"/>
          </p:nvPr>
        </p:nvSpPr>
        <p:spPr/>
        <p:txBody>
          <a:bodyPr/>
          <a:lstStyle/>
          <a:p>
            <a:fld id="{A771EC29-B9DC-442D-AF3D-0DFC4DF54ABF}" type="slidenum">
              <a:rPr lang="en-CH" smtClean="0"/>
              <a:t>8</a:t>
            </a:fld>
            <a:endParaRPr lang="en-CH"/>
          </a:p>
        </p:txBody>
      </p:sp>
    </p:spTree>
    <p:extLst>
      <p:ext uri="{BB962C8B-B14F-4D97-AF65-F5344CB8AC3E}">
        <p14:creationId xmlns:p14="http://schemas.microsoft.com/office/powerpoint/2010/main" val="186557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fontAlgn="base">
              <a:spcBef>
                <a:spcPct val="0"/>
              </a:spcBef>
              <a:spcAft>
                <a:spcPct val="0"/>
              </a:spcAft>
              <a:defRPr sz="1400" b="0" i="0" u="none" strike="noStrike" kern="1200" spc="0" baseline="0">
                <a:solidFill>
                  <a:prstClr val="black">
                    <a:lumMod val="65000"/>
                    <a:lumOff val="35000"/>
                  </a:prstClr>
                </a:solidFill>
                <a:latin typeface="+mn-lt"/>
                <a:ea typeface="+mn-ea"/>
                <a:cs typeface="+mn-cs"/>
              </a:defRPr>
            </a:pPr>
            <a:r>
              <a:rPr lang="en-US" sz="800" dirty="0">
                <a:solidFill>
                  <a:srgbClr val="C00000"/>
                </a:solidFill>
                <a:latin typeface="Aptos" panose="020B0004020202020204" pitchFamily="34" charset="0"/>
                <a:ea typeface="ＭＳ Ｐゴシック" panose="020B0600070205080204" pitchFamily="34" charset="-128"/>
              </a:rPr>
              <a:t>The Global AIDS Strategy aims to be more focused and prioritized. The last strategy included 15 areas for action – 12 priority areas and 5 crosscutting. We are proposing 8 priority areas here to build programmatic, political and financial sustainability. </a:t>
            </a:r>
          </a:p>
          <a:p>
            <a:pPr defTabSz="457200" fontAlgn="base">
              <a:spcBef>
                <a:spcPct val="0"/>
              </a:spcBef>
              <a:spcAft>
                <a:spcPct val="0"/>
              </a:spcAft>
              <a:defRPr sz="1400" b="0" i="0" u="none" strike="noStrike" kern="1200" spc="0" baseline="0">
                <a:solidFill>
                  <a:prstClr val="black">
                    <a:lumMod val="65000"/>
                    <a:lumOff val="35000"/>
                  </a:prstClr>
                </a:solidFill>
                <a:latin typeface="+mn-lt"/>
                <a:ea typeface="+mn-ea"/>
                <a:cs typeface="+mn-cs"/>
              </a:defRPr>
            </a:pPr>
            <a:endParaRPr lang="en-US" sz="800" dirty="0">
              <a:solidFill>
                <a:srgbClr val="C00000"/>
              </a:solidFill>
              <a:latin typeface="Aptos" panose="020B0004020202020204" pitchFamily="34" charset="0"/>
              <a:ea typeface="ＭＳ Ｐゴシック" panose="020B0600070205080204" pitchFamily="34" charset="-128"/>
            </a:endParaRPr>
          </a:p>
          <a:p>
            <a:pPr defTabSz="457200" fontAlgn="base">
              <a:spcBef>
                <a:spcPct val="0"/>
              </a:spcBef>
              <a:spcAft>
                <a:spcPct val="0"/>
              </a:spcAft>
              <a:defRPr sz="1400" b="0" i="0" u="none" strike="noStrike" kern="1200" spc="0" baseline="0">
                <a:solidFill>
                  <a:prstClr val="black">
                    <a:lumMod val="65000"/>
                    <a:lumOff val="35000"/>
                  </a:prstClr>
                </a:solidFill>
                <a:latin typeface="+mn-lt"/>
                <a:ea typeface="+mn-ea"/>
                <a:cs typeface="+mn-cs"/>
              </a:defRPr>
            </a:pPr>
            <a:r>
              <a:rPr lang="en-US" sz="800" dirty="0">
                <a:solidFill>
                  <a:srgbClr val="C00000"/>
                </a:solidFill>
                <a:latin typeface="Aptos" panose="020B0004020202020204" pitchFamily="34" charset="0"/>
                <a:ea typeface="ＭＳ Ｐゴシック" panose="020B0600070205080204" pitchFamily="34" charset="-128"/>
              </a:rPr>
              <a:t>Each result area proposed recommendations for countries to build greater sustainability of the response. Under priority 1 – the recommendations focus on financing, systems integration and data </a:t>
            </a:r>
          </a:p>
          <a:p>
            <a:pPr defTabSz="457200" fontAlgn="base">
              <a:spcBef>
                <a:spcPct val="0"/>
              </a:spcBef>
              <a:spcAft>
                <a:spcPct val="0"/>
              </a:spcAft>
              <a:defRPr sz="1400" b="0" i="0" u="none" strike="noStrike" kern="1200" spc="0" baseline="0">
                <a:solidFill>
                  <a:prstClr val="black">
                    <a:lumMod val="65000"/>
                    <a:lumOff val="35000"/>
                  </a:prstClr>
                </a:solidFill>
                <a:latin typeface="+mn-lt"/>
                <a:ea typeface="+mn-ea"/>
                <a:cs typeface="+mn-cs"/>
              </a:defRPr>
            </a:pPr>
            <a:r>
              <a:rPr lang="en-US" sz="800" dirty="0">
                <a:solidFill>
                  <a:srgbClr val="C00000"/>
                </a:solidFill>
                <a:latin typeface="Aptos" panose="020B0004020202020204" pitchFamily="34" charset="0"/>
                <a:ea typeface="ＭＳ Ｐゴシック" panose="020B0600070205080204" pitchFamily="34" charset="-128"/>
              </a:rPr>
              <a:t>Under priority 2 – the recommendations focus on scale-up of essential HIV services but also on how to improve delivery through integration with primary health care, sexual and reproductive health, antenatal care services in countries, while addressing societal barriers</a:t>
            </a:r>
          </a:p>
          <a:p>
            <a:pPr defTabSz="457200" fontAlgn="base">
              <a:spcBef>
                <a:spcPct val="0"/>
              </a:spcBef>
              <a:spcAft>
                <a:spcPct val="0"/>
              </a:spcAft>
              <a:defRPr sz="1400" b="0" i="0" u="none" strike="noStrike" kern="1200" spc="0" baseline="0">
                <a:solidFill>
                  <a:prstClr val="black">
                    <a:lumMod val="65000"/>
                    <a:lumOff val="35000"/>
                  </a:prstClr>
                </a:solidFill>
                <a:latin typeface="+mn-lt"/>
                <a:ea typeface="+mn-ea"/>
                <a:cs typeface="+mn-cs"/>
              </a:defRPr>
            </a:pPr>
            <a:r>
              <a:rPr lang="en-US" sz="800" dirty="0">
                <a:solidFill>
                  <a:srgbClr val="C00000"/>
                </a:solidFill>
                <a:latin typeface="Aptos" panose="020B0004020202020204" pitchFamily="34" charset="0"/>
                <a:ea typeface="ＭＳ Ｐゴシック" panose="020B0600070205080204" pitchFamily="34" charset="-128"/>
              </a:rPr>
              <a:t>Under priority 3 – the recommendations from the community consultations propose how to better integrate community led systems into national responses while promoting the key role of communities for leadership, service delivery and accountability.</a:t>
            </a:r>
          </a:p>
          <a:p>
            <a:pPr defTabSz="457200" fontAlgn="base">
              <a:spcBef>
                <a:spcPct val="0"/>
              </a:spcBef>
              <a:spcAft>
                <a:spcPct val="0"/>
              </a:spcAft>
              <a:defRPr sz="1400" b="0" i="0" u="none" strike="noStrike" kern="1200" spc="0" baseline="0">
                <a:solidFill>
                  <a:prstClr val="black">
                    <a:lumMod val="65000"/>
                    <a:lumOff val="35000"/>
                  </a:prstClr>
                </a:solidFill>
                <a:latin typeface="+mn-lt"/>
                <a:ea typeface="+mn-ea"/>
                <a:cs typeface="+mn-cs"/>
              </a:defRPr>
            </a:pPr>
            <a:endParaRPr lang="en-US" sz="800" dirty="0">
              <a:solidFill>
                <a:srgbClr val="C00000"/>
              </a:solidFill>
              <a:latin typeface="Aptos" panose="020B0004020202020204" pitchFamily="34" charset="0"/>
              <a:ea typeface="ＭＳ Ｐゴシック" panose="020B0600070205080204" pitchFamily="34" charset="-128"/>
            </a:endParaRPr>
          </a:p>
          <a:p>
            <a:r>
              <a:rPr lang="en-US" sz="800" dirty="0"/>
              <a:t>Services are primarily provided at local level. It is also often at that level where new productive partnerships have been developed with the private sector, philanthropies, faith-based organizations and others. These partnerships between communities, local authorities and the wider community at local level are critical for the success of the HIV response. </a:t>
            </a:r>
          </a:p>
          <a:p>
            <a:endParaRPr lang="en-US" sz="800" dirty="0"/>
          </a:p>
          <a:p>
            <a:r>
              <a:rPr lang="en-US" sz="800" dirty="0"/>
              <a:t>Regional organizations such as the African Union, the Caribbean Community or the Association of Southeast Asian Nations are critical actors for the sustainability of the global HIV response through their roles in pooling technical support and procurement, harmonizing public strategies, promoting national accountability, mobilizing shared resources, conducting research, disseminating information and other tasks which are performed more efficiently at scale. </a:t>
            </a:r>
          </a:p>
          <a:p>
            <a:endParaRPr lang="en-US" sz="800" dirty="0"/>
          </a:p>
          <a:p>
            <a:r>
              <a:rPr lang="en-US" sz="800" dirty="0"/>
              <a:t>Targets, accountability and international standards for a rights-based,  gender-transformative response to HIV are developed at the global level. Multilateral action is also necessary to ensure sustainable financing; advance normative guidance </a:t>
            </a:r>
          </a:p>
          <a:p>
            <a:r>
              <a:rPr lang="en-US" sz="800" dirty="0"/>
              <a:t>and international standards; convene actors in the global response towards collective action; increase access to new biomedical tools, such as long-acting injectables; and guide science and research.</a:t>
            </a:r>
          </a:p>
          <a:p>
            <a:endParaRPr lang="en-US" sz="800" dirty="0"/>
          </a:p>
          <a:p>
            <a:r>
              <a:rPr lang="en-US" sz="800" dirty="0"/>
              <a:t>Governments and communities lead national efforts, while regional and international  partners provide coordination, guidance and technical support. No single actor can end this pandemic alone––but by standing together we can end AIDS by 2030.</a:t>
            </a:r>
          </a:p>
          <a:p>
            <a:pPr defTabSz="457200" fontAlgn="base">
              <a:spcBef>
                <a:spcPct val="0"/>
              </a:spcBef>
              <a:spcAft>
                <a:spcPct val="0"/>
              </a:spcAft>
              <a:defRPr sz="1400" b="0" i="0" u="none" strike="noStrike" kern="1200" spc="0" baseline="0">
                <a:solidFill>
                  <a:prstClr val="black">
                    <a:lumMod val="65000"/>
                    <a:lumOff val="35000"/>
                  </a:prstClr>
                </a:solidFill>
                <a:latin typeface="+mn-lt"/>
                <a:ea typeface="+mn-ea"/>
                <a:cs typeface="+mn-cs"/>
              </a:defRPr>
            </a:pPr>
            <a:endParaRPr lang="en-US" sz="800" dirty="0">
              <a:solidFill>
                <a:srgbClr val="C00000"/>
              </a:solidFill>
              <a:latin typeface="Aptos" panose="020B00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93199AFC-E57F-4507-A51E-1E3A4CA9CA88}" type="slidenum">
              <a:rPr lang="en-CH" smtClean="0"/>
              <a:t>9</a:t>
            </a:fld>
            <a:endParaRPr lang="en-CH"/>
          </a:p>
        </p:txBody>
      </p:sp>
    </p:spTree>
    <p:extLst>
      <p:ext uri="{BB962C8B-B14F-4D97-AF65-F5344CB8AC3E}">
        <p14:creationId xmlns:p14="http://schemas.microsoft.com/office/powerpoint/2010/main" val="2360019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E27A7-AC78-C57A-49CC-850BD8A5E1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105BA-DA0C-D680-BF5E-51C4004D52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FE572F-28A3-F548-1975-0BCCBBC49B8E}"/>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28056EA5-E848-A358-E3C5-345D43A077E2}"/>
              </a:ext>
            </a:extLst>
          </p:cNvPr>
          <p:cNvSpPr>
            <a:spLocks noGrp="1"/>
          </p:cNvSpPr>
          <p:nvPr>
            <p:ph type="sldNum" sz="quarter" idx="5"/>
          </p:nvPr>
        </p:nvSpPr>
        <p:spPr/>
        <p:txBody>
          <a:bodyPr/>
          <a:lstStyle/>
          <a:p>
            <a:fld id="{A771EC29-B9DC-442D-AF3D-0DFC4DF54ABF}" type="slidenum">
              <a:rPr lang="en-CH" smtClean="0"/>
              <a:t>18</a:t>
            </a:fld>
            <a:endParaRPr lang="en-CH"/>
          </a:p>
        </p:txBody>
      </p:sp>
    </p:spTree>
    <p:extLst>
      <p:ext uri="{BB962C8B-B14F-4D97-AF65-F5344CB8AC3E}">
        <p14:creationId xmlns:p14="http://schemas.microsoft.com/office/powerpoint/2010/main" val="1659294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B8C6C-6BCD-B0AB-BC7D-480AD992C3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30F965-2A50-C1B7-C5C7-902F891009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D7CFD4-7315-044E-9142-B5C52FBFA7DD}"/>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E634FF5A-DF62-7F71-B8A8-BC6F223EDC17}"/>
              </a:ext>
            </a:extLst>
          </p:cNvPr>
          <p:cNvSpPr>
            <a:spLocks noGrp="1"/>
          </p:cNvSpPr>
          <p:nvPr>
            <p:ph type="sldNum" sz="quarter" idx="5"/>
          </p:nvPr>
        </p:nvSpPr>
        <p:spPr/>
        <p:txBody>
          <a:bodyPr/>
          <a:lstStyle/>
          <a:p>
            <a:fld id="{A771EC29-B9DC-442D-AF3D-0DFC4DF54ABF}" type="slidenum">
              <a:rPr lang="en-CH" smtClean="0"/>
              <a:t>19</a:t>
            </a:fld>
            <a:endParaRPr lang="en-CH"/>
          </a:p>
        </p:txBody>
      </p:sp>
    </p:spTree>
    <p:extLst>
      <p:ext uri="{BB962C8B-B14F-4D97-AF65-F5344CB8AC3E}">
        <p14:creationId xmlns:p14="http://schemas.microsoft.com/office/powerpoint/2010/main" val="4065606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75566-83B5-5575-8310-116F18C2E5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92F63E-B037-877D-AC0D-FB51A2EAC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A1C608-E258-643F-AC1F-85869729866E}"/>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B936D822-3701-BCC8-D223-DC2A58E70C4D}"/>
              </a:ext>
            </a:extLst>
          </p:cNvPr>
          <p:cNvSpPr>
            <a:spLocks noGrp="1"/>
          </p:cNvSpPr>
          <p:nvPr>
            <p:ph type="sldNum" sz="quarter" idx="5"/>
          </p:nvPr>
        </p:nvSpPr>
        <p:spPr/>
        <p:txBody>
          <a:bodyPr/>
          <a:lstStyle/>
          <a:p>
            <a:fld id="{A771EC29-B9DC-442D-AF3D-0DFC4DF54ABF}" type="slidenum">
              <a:rPr lang="en-CH" smtClean="0"/>
              <a:t>20</a:t>
            </a:fld>
            <a:endParaRPr lang="en-CH"/>
          </a:p>
        </p:txBody>
      </p:sp>
    </p:spTree>
    <p:extLst>
      <p:ext uri="{BB962C8B-B14F-4D97-AF65-F5344CB8AC3E}">
        <p14:creationId xmlns:p14="http://schemas.microsoft.com/office/powerpoint/2010/main" val="193785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7AFEE-294B-A8AF-FB1C-80C8B8FDC3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1A177-E576-2A31-571A-36FC6D1683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CDB045-9B14-45A2-8A09-1458C6EC1C97}"/>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5EBCA61F-56CA-39C6-67B6-85DFFDF24E73}"/>
              </a:ext>
            </a:extLst>
          </p:cNvPr>
          <p:cNvSpPr>
            <a:spLocks noGrp="1"/>
          </p:cNvSpPr>
          <p:nvPr>
            <p:ph type="sldNum" sz="quarter" idx="5"/>
          </p:nvPr>
        </p:nvSpPr>
        <p:spPr/>
        <p:txBody>
          <a:bodyPr/>
          <a:lstStyle/>
          <a:p>
            <a:fld id="{A771EC29-B9DC-442D-AF3D-0DFC4DF54ABF}" type="slidenum">
              <a:rPr lang="en-CH" smtClean="0"/>
              <a:t>21</a:t>
            </a:fld>
            <a:endParaRPr lang="en-CH"/>
          </a:p>
        </p:txBody>
      </p:sp>
    </p:spTree>
    <p:extLst>
      <p:ext uri="{BB962C8B-B14F-4D97-AF65-F5344CB8AC3E}">
        <p14:creationId xmlns:p14="http://schemas.microsoft.com/office/powerpoint/2010/main" val="2165604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9FA83-C284-218A-DFB8-14F9C5F15C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04F00D-B2C9-3E9F-1CE7-56B6C1894D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8AD453-1F5C-9DFA-3BCB-16F85E94E19F}"/>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1F339442-4134-AAEA-082F-2A5580A9ACE9}"/>
              </a:ext>
            </a:extLst>
          </p:cNvPr>
          <p:cNvSpPr>
            <a:spLocks noGrp="1"/>
          </p:cNvSpPr>
          <p:nvPr>
            <p:ph type="sldNum" sz="quarter" idx="5"/>
          </p:nvPr>
        </p:nvSpPr>
        <p:spPr/>
        <p:txBody>
          <a:bodyPr/>
          <a:lstStyle/>
          <a:p>
            <a:fld id="{A771EC29-B9DC-442D-AF3D-0DFC4DF54ABF}" type="slidenum">
              <a:rPr lang="en-CH" smtClean="0"/>
              <a:t>22</a:t>
            </a:fld>
            <a:endParaRPr lang="en-CH"/>
          </a:p>
        </p:txBody>
      </p:sp>
    </p:spTree>
    <p:extLst>
      <p:ext uri="{BB962C8B-B14F-4D97-AF65-F5344CB8AC3E}">
        <p14:creationId xmlns:p14="http://schemas.microsoft.com/office/powerpoint/2010/main" val="201388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70F59-C3D4-21EB-0AB4-6810DC1C1B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F643C0-0D4C-D29F-BA1A-02FC4CA137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3B036A-4652-3D0C-83DF-8B4D66CE7836}"/>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71637FF9-BEF0-8667-251E-D8A98FA43653}"/>
              </a:ext>
            </a:extLst>
          </p:cNvPr>
          <p:cNvSpPr>
            <a:spLocks noGrp="1"/>
          </p:cNvSpPr>
          <p:nvPr>
            <p:ph type="sldNum" sz="quarter" idx="5"/>
          </p:nvPr>
        </p:nvSpPr>
        <p:spPr/>
        <p:txBody>
          <a:bodyPr/>
          <a:lstStyle/>
          <a:p>
            <a:fld id="{A771EC29-B9DC-442D-AF3D-0DFC4DF54ABF}" type="slidenum">
              <a:rPr lang="en-CH" smtClean="0"/>
              <a:t>23</a:t>
            </a:fld>
            <a:endParaRPr lang="en-CH"/>
          </a:p>
        </p:txBody>
      </p:sp>
    </p:spTree>
    <p:extLst>
      <p:ext uri="{BB962C8B-B14F-4D97-AF65-F5344CB8AC3E}">
        <p14:creationId xmlns:p14="http://schemas.microsoft.com/office/powerpoint/2010/main" val="1298470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D5BED-B98D-74EE-A7F3-A212A85150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BEB827E5-8EDA-BE0E-9B9E-CA9D231F99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B6DC2C64-FAAC-9F97-556A-A9F0B86E9FB7}"/>
              </a:ext>
            </a:extLst>
          </p:cNvPr>
          <p:cNvSpPr>
            <a:spLocks noGrp="1"/>
          </p:cNvSpPr>
          <p:nvPr>
            <p:ph type="dt" sz="half" idx="10"/>
          </p:nvPr>
        </p:nvSpPr>
        <p:spPr/>
        <p:txBody>
          <a:bodyPr/>
          <a:lstStyle/>
          <a:p>
            <a:fld id="{BEFA3A25-CC4F-4321-BFCB-A0E77B54B2A7}" type="datetimeFigureOut">
              <a:rPr lang="en-CH" smtClean="0"/>
              <a:t>02/27/2026</a:t>
            </a:fld>
            <a:endParaRPr lang="en-CH"/>
          </a:p>
        </p:txBody>
      </p:sp>
      <p:sp>
        <p:nvSpPr>
          <p:cNvPr id="5" name="Footer Placeholder 4">
            <a:extLst>
              <a:ext uri="{FF2B5EF4-FFF2-40B4-BE49-F238E27FC236}">
                <a16:creationId xmlns:a16="http://schemas.microsoft.com/office/drawing/2014/main" id="{81D25365-F16E-4E82-FB36-727E7379E48D}"/>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C7C1EE1C-8BBF-DF2E-2A47-549B9C19E0FF}"/>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4066165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6B4AE-CCD6-210B-0784-823767635082}"/>
              </a:ext>
            </a:extLst>
          </p:cNvPr>
          <p:cNvSpPr>
            <a:spLocks noGrp="1"/>
          </p:cNvSpPr>
          <p:nvPr>
            <p:ph type="title"/>
          </p:nvPr>
        </p:nvSpPr>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0B6541C5-0C6E-393B-CB79-BAF22FE01B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7187F945-F26D-C51E-DE84-B4ECBA8FC8A8}"/>
              </a:ext>
            </a:extLst>
          </p:cNvPr>
          <p:cNvSpPr>
            <a:spLocks noGrp="1"/>
          </p:cNvSpPr>
          <p:nvPr>
            <p:ph type="dt" sz="half" idx="10"/>
          </p:nvPr>
        </p:nvSpPr>
        <p:spPr/>
        <p:txBody>
          <a:bodyPr/>
          <a:lstStyle/>
          <a:p>
            <a:fld id="{BEFA3A25-CC4F-4321-BFCB-A0E77B54B2A7}" type="datetimeFigureOut">
              <a:rPr lang="en-CH" smtClean="0"/>
              <a:t>02/27/2026</a:t>
            </a:fld>
            <a:endParaRPr lang="en-CH"/>
          </a:p>
        </p:txBody>
      </p:sp>
      <p:sp>
        <p:nvSpPr>
          <p:cNvPr id="5" name="Footer Placeholder 4">
            <a:extLst>
              <a:ext uri="{FF2B5EF4-FFF2-40B4-BE49-F238E27FC236}">
                <a16:creationId xmlns:a16="http://schemas.microsoft.com/office/drawing/2014/main" id="{B0484BCE-0098-4767-E845-4F6947BF8C9F}"/>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79531EAC-E6EA-9B5F-FF30-4A9A487EC374}"/>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1164856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EA1355-803E-0E2D-2BBB-1DD5F29307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67427D97-C159-2E99-B393-BF336B281E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3AF21378-6372-EEE6-8ACF-C94B27336463}"/>
              </a:ext>
            </a:extLst>
          </p:cNvPr>
          <p:cNvSpPr>
            <a:spLocks noGrp="1"/>
          </p:cNvSpPr>
          <p:nvPr>
            <p:ph type="dt" sz="half" idx="10"/>
          </p:nvPr>
        </p:nvSpPr>
        <p:spPr/>
        <p:txBody>
          <a:bodyPr/>
          <a:lstStyle/>
          <a:p>
            <a:fld id="{BEFA3A25-CC4F-4321-BFCB-A0E77B54B2A7}" type="datetimeFigureOut">
              <a:rPr lang="en-CH" smtClean="0"/>
              <a:t>02/27/2026</a:t>
            </a:fld>
            <a:endParaRPr lang="en-CH"/>
          </a:p>
        </p:txBody>
      </p:sp>
      <p:sp>
        <p:nvSpPr>
          <p:cNvPr id="5" name="Footer Placeholder 4">
            <a:extLst>
              <a:ext uri="{FF2B5EF4-FFF2-40B4-BE49-F238E27FC236}">
                <a16:creationId xmlns:a16="http://schemas.microsoft.com/office/drawing/2014/main" id="{9A5B36B0-98ED-5719-DC42-FBD9CF5A89E7}"/>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01013AF9-B3A4-C314-5985-480F70E60454}"/>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860843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Disposition personnalisé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76866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E3205-5770-C0F8-AC60-749ADB127555}"/>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DE8D48D3-6F2B-4999-FD73-15F42BE7B0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02AE41B9-31B6-509D-6CA2-F2EA714F7A0A}"/>
              </a:ext>
            </a:extLst>
          </p:cNvPr>
          <p:cNvSpPr>
            <a:spLocks noGrp="1"/>
          </p:cNvSpPr>
          <p:nvPr>
            <p:ph type="dt" sz="half" idx="10"/>
          </p:nvPr>
        </p:nvSpPr>
        <p:spPr/>
        <p:txBody>
          <a:bodyPr/>
          <a:lstStyle/>
          <a:p>
            <a:fld id="{BEFA3A25-CC4F-4321-BFCB-A0E77B54B2A7}" type="datetimeFigureOut">
              <a:rPr lang="en-CH" smtClean="0"/>
              <a:t>02/27/2026</a:t>
            </a:fld>
            <a:endParaRPr lang="en-CH"/>
          </a:p>
        </p:txBody>
      </p:sp>
      <p:sp>
        <p:nvSpPr>
          <p:cNvPr id="5" name="Footer Placeholder 4">
            <a:extLst>
              <a:ext uri="{FF2B5EF4-FFF2-40B4-BE49-F238E27FC236}">
                <a16:creationId xmlns:a16="http://schemas.microsoft.com/office/drawing/2014/main" id="{5A0DFF4F-29EF-BB72-1142-A13FF838F49C}"/>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4B939819-D4C8-CDE7-177C-7954247550E2}"/>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2727790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2F214-B654-DCF8-E4A1-F6776BFFB1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12ECCA38-68F1-5810-5DC6-2EB93E33B1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351898-032A-D188-DBE1-BDF999721947}"/>
              </a:ext>
            </a:extLst>
          </p:cNvPr>
          <p:cNvSpPr>
            <a:spLocks noGrp="1"/>
          </p:cNvSpPr>
          <p:nvPr>
            <p:ph type="dt" sz="half" idx="10"/>
          </p:nvPr>
        </p:nvSpPr>
        <p:spPr/>
        <p:txBody>
          <a:bodyPr/>
          <a:lstStyle/>
          <a:p>
            <a:fld id="{BEFA3A25-CC4F-4321-BFCB-A0E77B54B2A7}" type="datetimeFigureOut">
              <a:rPr lang="en-CH" smtClean="0"/>
              <a:t>02/27/2026</a:t>
            </a:fld>
            <a:endParaRPr lang="en-CH"/>
          </a:p>
        </p:txBody>
      </p:sp>
      <p:sp>
        <p:nvSpPr>
          <p:cNvPr id="5" name="Footer Placeholder 4">
            <a:extLst>
              <a:ext uri="{FF2B5EF4-FFF2-40B4-BE49-F238E27FC236}">
                <a16:creationId xmlns:a16="http://schemas.microsoft.com/office/drawing/2014/main" id="{B246737C-18B1-2B5A-5B5C-EE1AFBCAC8C1}"/>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638633B3-2082-5131-4CCC-8477CE9E8C01}"/>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2395050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2AA81-2DF6-2310-DC26-0ABE3A6CEE47}"/>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D5CB9990-80C8-261B-A551-9BD8913346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0D6B820E-0459-4472-3B5B-048FDEB2F8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4A407F74-D5A8-A806-17C7-4EC4E5DFEAAB}"/>
              </a:ext>
            </a:extLst>
          </p:cNvPr>
          <p:cNvSpPr>
            <a:spLocks noGrp="1"/>
          </p:cNvSpPr>
          <p:nvPr>
            <p:ph type="dt" sz="half" idx="10"/>
          </p:nvPr>
        </p:nvSpPr>
        <p:spPr/>
        <p:txBody>
          <a:bodyPr/>
          <a:lstStyle/>
          <a:p>
            <a:fld id="{BEFA3A25-CC4F-4321-BFCB-A0E77B54B2A7}" type="datetimeFigureOut">
              <a:rPr lang="en-CH" smtClean="0"/>
              <a:t>02/27/2026</a:t>
            </a:fld>
            <a:endParaRPr lang="en-CH"/>
          </a:p>
        </p:txBody>
      </p:sp>
      <p:sp>
        <p:nvSpPr>
          <p:cNvPr id="6" name="Footer Placeholder 5">
            <a:extLst>
              <a:ext uri="{FF2B5EF4-FFF2-40B4-BE49-F238E27FC236}">
                <a16:creationId xmlns:a16="http://schemas.microsoft.com/office/drawing/2014/main" id="{AFC255D5-BF76-162E-8681-DF7AA041587E}"/>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253841EF-A601-DA7B-73AC-D2081349998A}"/>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1498147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333E3-1723-9AA1-DCBD-B7F540E05E9E}"/>
              </a:ext>
            </a:extLst>
          </p:cNvPr>
          <p:cNvSpPr>
            <a:spLocks noGrp="1"/>
          </p:cNvSpPr>
          <p:nvPr>
            <p:ph type="title"/>
          </p:nvPr>
        </p:nvSpPr>
        <p:spPr>
          <a:xfrm>
            <a:off x="839788" y="365125"/>
            <a:ext cx="10515600" cy="1325563"/>
          </a:xfr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0B57DB68-37A5-DAAF-2AA5-A5370C0C1A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535406-C092-9BDB-1BB1-09C7A41959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FF848E7D-B4DC-4D43-932A-8AE1B307E1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03341F-C844-FCF3-32D3-40B0BB8D3E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AC088A19-0EC6-6972-3FEB-DA6E9C9F557B}"/>
              </a:ext>
            </a:extLst>
          </p:cNvPr>
          <p:cNvSpPr>
            <a:spLocks noGrp="1"/>
          </p:cNvSpPr>
          <p:nvPr>
            <p:ph type="dt" sz="half" idx="10"/>
          </p:nvPr>
        </p:nvSpPr>
        <p:spPr/>
        <p:txBody>
          <a:bodyPr/>
          <a:lstStyle/>
          <a:p>
            <a:fld id="{BEFA3A25-CC4F-4321-BFCB-A0E77B54B2A7}" type="datetimeFigureOut">
              <a:rPr lang="en-CH" smtClean="0"/>
              <a:t>02/27/2026</a:t>
            </a:fld>
            <a:endParaRPr lang="en-CH"/>
          </a:p>
        </p:txBody>
      </p:sp>
      <p:sp>
        <p:nvSpPr>
          <p:cNvPr id="8" name="Footer Placeholder 7">
            <a:extLst>
              <a:ext uri="{FF2B5EF4-FFF2-40B4-BE49-F238E27FC236}">
                <a16:creationId xmlns:a16="http://schemas.microsoft.com/office/drawing/2014/main" id="{5729A9CD-29D3-A26E-0EB6-ABB51E6DF4D9}"/>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1014A161-3F43-9222-6236-92E93925B017}"/>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116816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84415-B6D9-35AA-85A5-12AA6350699D}"/>
              </a:ext>
            </a:extLst>
          </p:cNvPr>
          <p:cNvSpPr>
            <a:spLocks noGrp="1"/>
          </p:cNvSpPr>
          <p:nvPr>
            <p:ph type="title"/>
          </p:nvPr>
        </p:nvSpPr>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FBDDF3D0-6296-A711-C689-69D3EB219895}"/>
              </a:ext>
            </a:extLst>
          </p:cNvPr>
          <p:cNvSpPr>
            <a:spLocks noGrp="1"/>
          </p:cNvSpPr>
          <p:nvPr>
            <p:ph type="dt" sz="half" idx="10"/>
          </p:nvPr>
        </p:nvSpPr>
        <p:spPr/>
        <p:txBody>
          <a:bodyPr/>
          <a:lstStyle/>
          <a:p>
            <a:fld id="{BEFA3A25-CC4F-4321-BFCB-A0E77B54B2A7}" type="datetimeFigureOut">
              <a:rPr lang="en-CH" smtClean="0"/>
              <a:t>02/27/2026</a:t>
            </a:fld>
            <a:endParaRPr lang="en-CH"/>
          </a:p>
        </p:txBody>
      </p:sp>
      <p:sp>
        <p:nvSpPr>
          <p:cNvPr id="4" name="Footer Placeholder 3">
            <a:extLst>
              <a:ext uri="{FF2B5EF4-FFF2-40B4-BE49-F238E27FC236}">
                <a16:creationId xmlns:a16="http://schemas.microsoft.com/office/drawing/2014/main" id="{0D592276-9EEE-A850-4A99-E59A68296E96}"/>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2155ACFC-350F-E4E0-CE2D-DAE3DAE6E7A3}"/>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428486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817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0D871-3D6A-954A-2B66-51899F64B6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8FC4A998-B192-6161-61E5-46B3D67ACA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D076B6A3-2EF0-5365-2462-0EED0F7EE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BD6424-D660-3D9D-2EDB-EE776C1F4871}"/>
              </a:ext>
            </a:extLst>
          </p:cNvPr>
          <p:cNvSpPr>
            <a:spLocks noGrp="1"/>
          </p:cNvSpPr>
          <p:nvPr>
            <p:ph type="dt" sz="half" idx="10"/>
          </p:nvPr>
        </p:nvSpPr>
        <p:spPr/>
        <p:txBody>
          <a:bodyPr/>
          <a:lstStyle/>
          <a:p>
            <a:fld id="{BEFA3A25-CC4F-4321-BFCB-A0E77B54B2A7}" type="datetimeFigureOut">
              <a:rPr lang="en-CH" smtClean="0"/>
              <a:t>02/27/2026</a:t>
            </a:fld>
            <a:endParaRPr lang="en-CH"/>
          </a:p>
        </p:txBody>
      </p:sp>
      <p:sp>
        <p:nvSpPr>
          <p:cNvPr id="6" name="Footer Placeholder 5">
            <a:extLst>
              <a:ext uri="{FF2B5EF4-FFF2-40B4-BE49-F238E27FC236}">
                <a16:creationId xmlns:a16="http://schemas.microsoft.com/office/drawing/2014/main" id="{59E33058-3910-1096-673E-7E4A4DA44C56}"/>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B6B4A44E-7BF6-8B4E-F385-B453B4398B95}"/>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3338262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E0F4F-B6E5-7CA6-DBE3-F05E5F84D6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89951A2A-5EA7-82A0-0271-3770FBC4D2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DD7C98EA-1D13-2B37-BE2F-3972CE378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F3FA78-5D9E-7539-587D-7AAF9684ADFD}"/>
              </a:ext>
            </a:extLst>
          </p:cNvPr>
          <p:cNvSpPr>
            <a:spLocks noGrp="1"/>
          </p:cNvSpPr>
          <p:nvPr>
            <p:ph type="dt" sz="half" idx="10"/>
          </p:nvPr>
        </p:nvSpPr>
        <p:spPr/>
        <p:txBody>
          <a:bodyPr/>
          <a:lstStyle/>
          <a:p>
            <a:fld id="{BEFA3A25-CC4F-4321-BFCB-A0E77B54B2A7}" type="datetimeFigureOut">
              <a:rPr lang="en-CH" smtClean="0"/>
              <a:t>02/27/2026</a:t>
            </a:fld>
            <a:endParaRPr lang="en-CH"/>
          </a:p>
        </p:txBody>
      </p:sp>
      <p:sp>
        <p:nvSpPr>
          <p:cNvPr id="6" name="Footer Placeholder 5">
            <a:extLst>
              <a:ext uri="{FF2B5EF4-FFF2-40B4-BE49-F238E27FC236}">
                <a16:creationId xmlns:a16="http://schemas.microsoft.com/office/drawing/2014/main" id="{FC238E78-996D-6DB5-49FA-3C1835637CAE}"/>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B6724411-EDC5-AAEA-0C5F-C5B8C4AE495D}"/>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1298661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71958C-EB33-69F1-A0D2-DF9C346A64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H"/>
          </a:p>
        </p:txBody>
      </p:sp>
      <p:sp>
        <p:nvSpPr>
          <p:cNvPr id="3" name="Text Placeholder 2">
            <a:extLst>
              <a:ext uri="{FF2B5EF4-FFF2-40B4-BE49-F238E27FC236}">
                <a16:creationId xmlns:a16="http://schemas.microsoft.com/office/drawing/2014/main" id="{75A20727-BD7E-F3E4-9B47-73176C11D6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81CE0527-CC34-D445-CAA3-1CDFAD0298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FA3A25-CC4F-4321-BFCB-A0E77B54B2A7}" type="datetimeFigureOut">
              <a:rPr lang="en-CH" smtClean="0"/>
              <a:t>02/27/2026</a:t>
            </a:fld>
            <a:endParaRPr lang="en-CH"/>
          </a:p>
        </p:txBody>
      </p:sp>
      <p:sp>
        <p:nvSpPr>
          <p:cNvPr id="5" name="Footer Placeholder 4">
            <a:extLst>
              <a:ext uri="{FF2B5EF4-FFF2-40B4-BE49-F238E27FC236}">
                <a16:creationId xmlns:a16="http://schemas.microsoft.com/office/drawing/2014/main" id="{5C90D8AB-1D88-4E4E-C358-9FF1F06209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H"/>
          </a:p>
        </p:txBody>
      </p:sp>
      <p:sp>
        <p:nvSpPr>
          <p:cNvPr id="6" name="Slide Number Placeholder 5">
            <a:extLst>
              <a:ext uri="{FF2B5EF4-FFF2-40B4-BE49-F238E27FC236}">
                <a16:creationId xmlns:a16="http://schemas.microsoft.com/office/drawing/2014/main" id="{F978835E-D23E-E0BD-990A-E143D45982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791E93-AF84-4B36-A19C-52E56E3DC4CF}" type="slidenum">
              <a:rPr lang="en-CH" smtClean="0"/>
              <a:t>‹#›</a:t>
            </a:fld>
            <a:endParaRPr lang="en-CH"/>
          </a:p>
        </p:txBody>
      </p:sp>
    </p:spTree>
    <p:extLst>
      <p:ext uri="{BB962C8B-B14F-4D97-AF65-F5344CB8AC3E}">
        <p14:creationId xmlns:p14="http://schemas.microsoft.com/office/powerpoint/2010/main" val="4182297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86A69-D854-2199-79F6-AC6FB2A6C80C}"/>
            </a:ext>
          </a:extLst>
        </p:cNvPr>
        <p:cNvGrpSpPr/>
        <p:nvPr/>
      </p:nvGrpSpPr>
      <p:grpSpPr>
        <a:xfrm>
          <a:off x="0" y="0"/>
          <a:ext cx="0" cy="0"/>
          <a:chOff x="0" y="0"/>
          <a:chExt cx="0" cy="0"/>
        </a:xfrm>
      </p:grpSpPr>
      <p:pic>
        <p:nvPicPr>
          <p:cNvPr id="3" name="Picture 2" descr="A drawing of a person&#10;&#10;Description automatically generated">
            <a:extLst>
              <a:ext uri="{FF2B5EF4-FFF2-40B4-BE49-F238E27FC236}">
                <a16:creationId xmlns:a16="http://schemas.microsoft.com/office/drawing/2014/main" id="{8E32885D-4692-65B6-E86E-1D84BB25B7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pic>
        <p:nvPicPr>
          <p:cNvPr id="8" name="Picture 7">
            <a:extLst>
              <a:ext uri="{FF2B5EF4-FFF2-40B4-BE49-F238E27FC236}">
                <a16:creationId xmlns:a16="http://schemas.microsoft.com/office/drawing/2014/main" id="{3F20B446-9671-C302-4685-B1DC670796FF}"/>
              </a:ext>
            </a:extLst>
          </p:cNvPr>
          <p:cNvPicPr>
            <a:picLocks noChangeAspect="1"/>
          </p:cNvPicPr>
          <p:nvPr/>
        </p:nvPicPr>
        <p:blipFill>
          <a:blip r:embed="rId3">
            <a:extLst>
              <a:ext uri="{28A0092B-C50C-407E-A947-70E740481C1C}">
                <a14:useLocalDpi xmlns:a14="http://schemas.microsoft.com/office/drawing/2010/main" val="0"/>
              </a:ext>
            </a:extLst>
          </a:blip>
          <a:srcRect t="35809" b="29333"/>
          <a:stretch>
            <a:fillRect/>
          </a:stretch>
        </p:blipFill>
        <p:spPr>
          <a:xfrm>
            <a:off x="1630056" y="1227908"/>
            <a:ext cx="8931888" cy="4402183"/>
          </a:xfrm>
          <a:prstGeom prst="rect">
            <a:avLst/>
          </a:prstGeom>
        </p:spPr>
      </p:pic>
      <p:sp>
        <p:nvSpPr>
          <p:cNvPr id="6" name="TextBox 5">
            <a:extLst>
              <a:ext uri="{FF2B5EF4-FFF2-40B4-BE49-F238E27FC236}">
                <a16:creationId xmlns:a16="http://schemas.microsoft.com/office/drawing/2014/main" id="{C31172AB-0529-799E-2F10-E4DD9DD507CE}"/>
              </a:ext>
            </a:extLst>
          </p:cNvPr>
          <p:cNvSpPr txBox="1"/>
          <p:nvPr/>
        </p:nvSpPr>
        <p:spPr>
          <a:xfrm>
            <a:off x="2097740" y="997075"/>
            <a:ext cx="3792421" cy="461665"/>
          </a:xfrm>
          <a:prstGeom prst="rect">
            <a:avLst/>
          </a:prstGeom>
          <a:noFill/>
        </p:spPr>
        <p:txBody>
          <a:bodyPr wrap="square" rtlCol="0">
            <a:spAutoFit/>
          </a:bodyPr>
          <a:lstStyle/>
          <a:p>
            <a:pPr algn="dist"/>
            <a:r>
              <a:rPr lang="ja-JP" altLang="en-US" sz="2000" cap="all" dirty="0">
                <a:solidFill>
                  <a:srgbClr val="FF0000"/>
                </a:solidFill>
                <a:latin typeface="BIZ UDゴシック" panose="020B0400000000000000" pitchFamily="49" charset="-128"/>
                <a:ea typeface="BIZ UDゴシック" panose="020B0400000000000000" pitchFamily="49" charset="-128"/>
                <a:cs typeface="Arial"/>
              </a:rPr>
              <a:t>世界エイズ戦略</a:t>
            </a:r>
            <a:r>
              <a:rPr lang="en-US" altLang="ja-JP" sz="2400" cap="all" dirty="0">
                <a:solidFill>
                  <a:srgbClr val="FF0000"/>
                </a:solidFill>
                <a:latin typeface="Avenir Heavy" panose="020B0703020203020204" pitchFamily="34" charset="0"/>
                <a:cs typeface="Arial"/>
              </a:rPr>
              <a:t>2026</a:t>
            </a:r>
            <a:r>
              <a:rPr lang="ja-JP" altLang="en-US" sz="2400" cap="all" dirty="0">
                <a:solidFill>
                  <a:srgbClr val="FF0000"/>
                </a:solidFill>
                <a:latin typeface="Avenir Heavy" panose="020B0703020203020204" pitchFamily="34" charset="0"/>
                <a:cs typeface="Arial"/>
              </a:rPr>
              <a:t>～</a:t>
            </a:r>
            <a:r>
              <a:rPr lang="en-US" altLang="ja-JP" sz="2400" cap="all" dirty="0">
                <a:solidFill>
                  <a:srgbClr val="FF0000"/>
                </a:solidFill>
                <a:latin typeface="Avenir Heavy" panose="020B0703020203020204" pitchFamily="34" charset="0"/>
                <a:cs typeface="Arial"/>
              </a:rPr>
              <a:t>2031</a:t>
            </a:r>
            <a:endParaRPr lang="en-IN" sz="2400" dirty="0">
              <a:solidFill>
                <a:srgbClr val="FF0000"/>
              </a:solidFill>
            </a:endParaRPr>
          </a:p>
        </p:txBody>
      </p:sp>
      <p:sp>
        <p:nvSpPr>
          <p:cNvPr id="4" name="テキスト ボックス 3">
            <a:extLst>
              <a:ext uri="{FF2B5EF4-FFF2-40B4-BE49-F238E27FC236}">
                <a16:creationId xmlns:a16="http://schemas.microsoft.com/office/drawing/2014/main" id="{E0DD0A17-294B-0DB9-D011-554C261C8F2B}"/>
              </a:ext>
            </a:extLst>
          </p:cNvPr>
          <p:cNvSpPr txBox="1"/>
          <p:nvPr/>
        </p:nvSpPr>
        <p:spPr>
          <a:xfrm>
            <a:off x="7715974" y="5456116"/>
            <a:ext cx="2853049" cy="338554"/>
          </a:xfrm>
          <a:prstGeom prst="rect">
            <a:avLst/>
          </a:prstGeom>
          <a:noFill/>
        </p:spPr>
        <p:txBody>
          <a:bodyPr wrap="square">
            <a:spAutoFit/>
          </a:bodyPr>
          <a:lstStyle/>
          <a:p>
            <a:r>
              <a:rPr lang="ja-JP" altLang="en-US" sz="1600" b="1" dirty="0">
                <a:solidFill>
                  <a:srgbClr val="FF0000"/>
                </a:solidFill>
                <a:latin typeface="BIZ UDゴシック" panose="020B0400000000000000" pitchFamily="49" charset="-128"/>
                <a:ea typeface="BIZ UDゴシック" panose="020B0400000000000000" pitchFamily="49" charset="-128"/>
              </a:rPr>
              <a:t>エイズ終結に向け結束を</a:t>
            </a:r>
          </a:p>
        </p:txBody>
      </p:sp>
    </p:spTree>
    <p:extLst>
      <p:ext uri="{BB962C8B-B14F-4D97-AF65-F5344CB8AC3E}">
        <p14:creationId xmlns:p14="http://schemas.microsoft.com/office/powerpoint/2010/main" val="23011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person&#10;&#10;Description automatically generated">
            <a:extLst>
              <a:ext uri="{FF2B5EF4-FFF2-40B4-BE49-F238E27FC236}">
                <a16:creationId xmlns:a16="http://schemas.microsoft.com/office/drawing/2014/main" id="{1FB6595B-0F64-2ADF-AE2D-6B53BF6BE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Rectangle 9">
            <a:extLst>
              <a:ext uri="{FF2B5EF4-FFF2-40B4-BE49-F238E27FC236}">
                <a16:creationId xmlns:a16="http://schemas.microsoft.com/office/drawing/2014/main" id="{5B04A6E5-7063-0779-6921-7A28CBA26C0E}"/>
              </a:ext>
            </a:extLst>
          </p:cNvPr>
          <p:cNvSpPr/>
          <p:nvPr/>
        </p:nvSpPr>
        <p:spPr>
          <a:xfrm>
            <a:off x="825188" y="1046288"/>
            <a:ext cx="2027111" cy="2027111"/>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Straight Connector 24">
            <a:extLst>
              <a:ext uri="{FF2B5EF4-FFF2-40B4-BE49-F238E27FC236}">
                <a16:creationId xmlns:a16="http://schemas.microsoft.com/office/drawing/2014/main" id="{0B4C07F0-A481-4E4C-D552-7A5538F2E0BF}"/>
              </a:ext>
            </a:extLst>
          </p:cNvPr>
          <p:cNvCxnSpPr>
            <a:cxnSpLocks/>
          </p:cNvCxnSpPr>
          <p:nvPr/>
        </p:nvCxnSpPr>
        <p:spPr>
          <a:xfrm>
            <a:off x="3068700" y="609555"/>
            <a:ext cx="0" cy="5511099"/>
          </a:xfrm>
          <a:prstGeom prst="line">
            <a:avLst/>
          </a:prstGeom>
          <a:ln w="19050">
            <a:solidFill>
              <a:srgbClr val="70C8BE"/>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3356CF6-2525-4AC7-5FDC-10EB74F51CA9}"/>
              </a:ext>
            </a:extLst>
          </p:cNvPr>
          <p:cNvCxnSpPr>
            <a:cxnSpLocks/>
          </p:cNvCxnSpPr>
          <p:nvPr/>
        </p:nvCxnSpPr>
        <p:spPr>
          <a:xfrm>
            <a:off x="3068700" y="1801975"/>
            <a:ext cx="8480127" cy="0"/>
          </a:xfrm>
          <a:prstGeom prst="line">
            <a:avLst/>
          </a:prstGeom>
          <a:ln w="19050">
            <a:solidFill>
              <a:srgbClr val="70C8BE"/>
            </a:solidFill>
          </a:ln>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723059AE-1039-B4C8-345E-90E236B967A2}"/>
              </a:ext>
            </a:extLst>
          </p:cNvPr>
          <p:cNvSpPr/>
          <p:nvPr/>
        </p:nvSpPr>
        <p:spPr>
          <a:xfrm>
            <a:off x="3329040" y="2578758"/>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31">
            <a:extLst>
              <a:ext uri="{FF2B5EF4-FFF2-40B4-BE49-F238E27FC236}">
                <a16:creationId xmlns:a16="http://schemas.microsoft.com/office/drawing/2014/main" id="{C2000682-2146-2287-63F1-8776B73FF634}"/>
              </a:ext>
            </a:extLst>
          </p:cNvPr>
          <p:cNvSpPr/>
          <p:nvPr/>
        </p:nvSpPr>
        <p:spPr>
          <a:xfrm>
            <a:off x="7407258" y="2574242"/>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Rectangle 32">
            <a:extLst>
              <a:ext uri="{FF2B5EF4-FFF2-40B4-BE49-F238E27FC236}">
                <a16:creationId xmlns:a16="http://schemas.microsoft.com/office/drawing/2014/main" id="{3CCCADC8-C1CD-7CE3-064D-A321C45DE505}"/>
              </a:ext>
            </a:extLst>
          </p:cNvPr>
          <p:cNvSpPr/>
          <p:nvPr/>
        </p:nvSpPr>
        <p:spPr>
          <a:xfrm>
            <a:off x="7407258" y="3202180"/>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33">
            <a:extLst>
              <a:ext uri="{FF2B5EF4-FFF2-40B4-BE49-F238E27FC236}">
                <a16:creationId xmlns:a16="http://schemas.microsoft.com/office/drawing/2014/main" id="{92E684F6-3ED4-197A-8378-A7FF479D0354}"/>
              </a:ext>
            </a:extLst>
          </p:cNvPr>
          <p:cNvSpPr/>
          <p:nvPr/>
        </p:nvSpPr>
        <p:spPr>
          <a:xfrm>
            <a:off x="7407258" y="3646046"/>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3D81DF82-81A0-36B7-884D-A601BD9F4F44}"/>
              </a:ext>
            </a:extLst>
          </p:cNvPr>
          <p:cNvSpPr/>
          <p:nvPr/>
        </p:nvSpPr>
        <p:spPr>
          <a:xfrm>
            <a:off x="7407258" y="4262710"/>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a:extLst>
              <a:ext uri="{FF2B5EF4-FFF2-40B4-BE49-F238E27FC236}">
                <a16:creationId xmlns:a16="http://schemas.microsoft.com/office/drawing/2014/main" id="{0DC9566C-FD12-A480-4038-157A0BB12485}"/>
              </a:ext>
            </a:extLst>
          </p:cNvPr>
          <p:cNvSpPr/>
          <p:nvPr/>
        </p:nvSpPr>
        <p:spPr>
          <a:xfrm>
            <a:off x="7407258" y="4703083"/>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7" name="Graphic 36">
            <a:extLst>
              <a:ext uri="{FF2B5EF4-FFF2-40B4-BE49-F238E27FC236}">
                <a16:creationId xmlns:a16="http://schemas.microsoft.com/office/drawing/2014/main" id="{CEA7C85B-C36C-C014-B9D3-0A37D0734F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36047" y="1143798"/>
            <a:ext cx="618895" cy="523681"/>
          </a:xfrm>
          <a:prstGeom prst="rect">
            <a:avLst/>
          </a:prstGeom>
        </p:spPr>
      </p:pic>
      <p:sp>
        <p:nvSpPr>
          <p:cNvPr id="2" name="TextBox 1">
            <a:extLst>
              <a:ext uri="{FF2B5EF4-FFF2-40B4-BE49-F238E27FC236}">
                <a16:creationId xmlns:a16="http://schemas.microsoft.com/office/drawing/2014/main" id="{591A0197-823C-5471-1E3A-381CAE5629EC}"/>
              </a:ext>
            </a:extLst>
          </p:cNvPr>
          <p:cNvSpPr txBox="1"/>
          <p:nvPr/>
        </p:nvSpPr>
        <p:spPr>
          <a:xfrm>
            <a:off x="882000" y="511200"/>
            <a:ext cx="2080260" cy="538609"/>
          </a:xfrm>
          <a:prstGeom prst="rect">
            <a:avLst/>
          </a:prstGeom>
          <a:noFill/>
        </p:spPr>
        <p:txBody>
          <a:bodyPr wrap="square" rtlCol="0">
            <a:spAutoFit/>
          </a:bodyPr>
          <a:lstStyle/>
          <a:p>
            <a:pPr algn="r"/>
            <a:r>
              <a:rPr lang="ja-JP" altLang="en-US" sz="2700" b="1" cap="all" dirty="0">
                <a:solidFill>
                  <a:srgbClr val="70C8BE"/>
                </a:solidFill>
                <a:latin typeface="Avenir Heavy" panose="020B0703020203020204" pitchFamily="34" charset="0"/>
              </a:rPr>
              <a:t>優先事項 </a:t>
            </a:r>
            <a:r>
              <a:rPr lang="en-US" altLang="ja-JP" sz="2900" b="1" cap="all" dirty="0">
                <a:solidFill>
                  <a:srgbClr val="70C8BE"/>
                </a:solidFill>
                <a:latin typeface="Avenir Heavy" panose="020B0703020203020204" pitchFamily="34" charset="0"/>
              </a:rPr>
              <a:t>1</a:t>
            </a:r>
            <a:endParaRPr lang="en-IN" sz="2900" b="1" cap="all" dirty="0">
              <a:solidFill>
                <a:srgbClr val="70C8BE"/>
              </a:solidFill>
              <a:latin typeface="Avenir Heavy" panose="020B0703020203020204" pitchFamily="34" charset="0"/>
            </a:endParaRPr>
          </a:p>
        </p:txBody>
      </p:sp>
      <p:sp>
        <p:nvSpPr>
          <p:cNvPr id="3" name="TextBox 2">
            <a:extLst>
              <a:ext uri="{FF2B5EF4-FFF2-40B4-BE49-F238E27FC236}">
                <a16:creationId xmlns:a16="http://schemas.microsoft.com/office/drawing/2014/main" id="{9D2BF0BA-B098-4457-A755-292A3B514E9A}"/>
              </a:ext>
            </a:extLst>
          </p:cNvPr>
          <p:cNvSpPr txBox="1"/>
          <p:nvPr/>
        </p:nvSpPr>
        <p:spPr>
          <a:xfrm>
            <a:off x="3450210" y="2505574"/>
            <a:ext cx="3403705" cy="2215991"/>
          </a:xfrm>
          <a:prstGeom prst="rect">
            <a:avLst/>
          </a:prstGeom>
          <a:noFill/>
        </p:spPr>
        <p:txBody>
          <a:bodyPr wrap="square" rtlCol="0">
            <a:spAutoFit/>
          </a:bodyPr>
          <a:lstStyle/>
          <a:p>
            <a:pPr>
              <a:spcBef>
                <a:spcPts val="600"/>
              </a:spcBef>
            </a:pPr>
            <a:r>
              <a:rPr lang="ja-JP" altLang="en-US" sz="1200" dirty="0">
                <a:latin typeface="Avenir Heavy" panose="020B0703020203020204" pitchFamily="34" charset="0"/>
              </a:rPr>
              <a:t>国家</a:t>
            </a:r>
            <a:r>
              <a:rPr lang="en-US" altLang="ja-JP" sz="1300" dirty="0">
                <a:latin typeface="Avenir Heavy" panose="020B0703020203020204" pitchFamily="34" charset="0"/>
              </a:rPr>
              <a:t>HIV</a:t>
            </a:r>
            <a:r>
              <a:rPr lang="ja-JP" altLang="en-US" sz="1200" dirty="0">
                <a:latin typeface="Avenir Heavy" panose="020B0703020203020204" pitchFamily="34" charset="0"/>
              </a:rPr>
              <a:t>計画の策定、費用計算、予算編成に関する整合性を確保し、完全な統合を果たす</a:t>
            </a:r>
          </a:p>
          <a:p>
            <a:pPr>
              <a:spcBef>
                <a:spcPts val="600"/>
              </a:spcBef>
            </a:pPr>
            <a:r>
              <a:rPr lang="ja-JP" altLang="en-US" sz="1200" dirty="0">
                <a:latin typeface="Avenir Heavy" panose="020B0703020203020204" pitchFamily="34" charset="0"/>
              </a:rPr>
              <a:t>国内資金の確保に向けて資金調達モデルを開発する</a:t>
            </a:r>
          </a:p>
          <a:p>
            <a:pPr>
              <a:spcBef>
                <a:spcPts val="600"/>
              </a:spcBef>
            </a:pPr>
            <a:r>
              <a:rPr lang="ja-JP" altLang="en-US" sz="1200" dirty="0">
                <a:latin typeface="Avenir Heavy" panose="020B0703020203020204" pitchFamily="34" charset="0"/>
              </a:rPr>
              <a:t>・ 歳入の拡大</a:t>
            </a:r>
          </a:p>
          <a:p>
            <a:pPr>
              <a:spcBef>
                <a:spcPts val="600"/>
              </a:spcBef>
            </a:pPr>
            <a:r>
              <a:rPr lang="ja-JP" altLang="en-US" sz="1200" dirty="0">
                <a:latin typeface="Avenir Heavy" panose="020B0703020203020204" pitchFamily="34" charset="0"/>
              </a:rPr>
              <a:t>・ 資金調達手段の多様化</a:t>
            </a:r>
          </a:p>
          <a:p>
            <a:pPr>
              <a:spcBef>
                <a:spcPts val="600"/>
              </a:spcBef>
            </a:pPr>
            <a:r>
              <a:rPr lang="ja-JP" altLang="en-US" sz="1200" dirty="0">
                <a:latin typeface="Avenir Heavy" panose="020B0703020203020204" pitchFamily="34" charset="0"/>
              </a:rPr>
              <a:t>・ 保健分野の開発援助資金拡大</a:t>
            </a:r>
          </a:p>
          <a:p>
            <a:pPr>
              <a:spcBef>
                <a:spcPts val="600"/>
              </a:spcBef>
            </a:pPr>
            <a:r>
              <a:rPr lang="ja-JP" altLang="en-US" sz="1200" dirty="0">
                <a:latin typeface="Avenir Heavy" panose="020B0703020203020204" pitchFamily="34" charset="0"/>
              </a:rPr>
              <a:t>・ 国内資金確保に対する説明責任</a:t>
            </a:r>
          </a:p>
          <a:p>
            <a:pPr>
              <a:spcBef>
                <a:spcPts val="600"/>
              </a:spcBef>
            </a:pPr>
            <a:r>
              <a:rPr lang="ja-JP" altLang="en-US" sz="1200" dirty="0">
                <a:latin typeface="Avenir Heavy" panose="020B0703020203020204" pitchFamily="34" charset="0"/>
              </a:rPr>
              <a:t>・ 公的な財政管理システムの改善 </a:t>
            </a:r>
            <a:endParaRPr lang="en-IN" sz="1200" dirty="0">
              <a:latin typeface="Avenir Medium" panose="02000603020000020003" pitchFamily="2" charset="0"/>
            </a:endParaRPr>
          </a:p>
        </p:txBody>
      </p:sp>
      <p:sp>
        <p:nvSpPr>
          <p:cNvPr id="6" name="TextBox 5">
            <a:extLst>
              <a:ext uri="{FF2B5EF4-FFF2-40B4-BE49-F238E27FC236}">
                <a16:creationId xmlns:a16="http://schemas.microsoft.com/office/drawing/2014/main" id="{81CCA726-ACFE-E58A-000A-BA43F17EE43D}"/>
              </a:ext>
            </a:extLst>
          </p:cNvPr>
          <p:cNvSpPr txBox="1"/>
          <p:nvPr/>
        </p:nvSpPr>
        <p:spPr>
          <a:xfrm>
            <a:off x="7533161" y="2505574"/>
            <a:ext cx="3303162" cy="2646878"/>
          </a:xfrm>
          <a:prstGeom prst="rect">
            <a:avLst/>
          </a:prstGeom>
          <a:noFill/>
        </p:spPr>
        <p:txBody>
          <a:bodyPr wrap="square" rtlCol="0">
            <a:spAutoFit/>
          </a:bodyPr>
          <a:lstStyle/>
          <a:p>
            <a:pPr>
              <a:spcBef>
                <a:spcPts val="600"/>
              </a:spcBef>
            </a:pPr>
            <a:r>
              <a:rPr lang="ja-JP" altLang="en-US" sz="1200" dirty="0">
                <a:latin typeface="Avenir Heavy" panose="020B0703020203020204" pitchFamily="34" charset="0"/>
              </a:rPr>
              <a:t>各国の公的医療保険および民間の医療保険に</a:t>
            </a:r>
            <a:r>
              <a:rPr lang="en-US" altLang="ja-JP" sz="1300" dirty="0">
                <a:latin typeface="Avenir Heavy" panose="020B0703020203020204" pitchFamily="34" charset="0"/>
              </a:rPr>
              <a:t>HIV</a:t>
            </a:r>
            <a:r>
              <a:rPr lang="ja-JP" altLang="en-US" sz="1200" dirty="0">
                <a:latin typeface="Avenir Heavy" panose="020B0703020203020204" pitchFamily="34" charset="0"/>
              </a:rPr>
              <a:t>関連サービス（コミュニティサービスを含む）を統合する</a:t>
            </a:r>
          </a:p>
          <a:p>
            <a:pPr>
              <a:spcBef>
                <a:spcPts val="600"/>
              </a:spcBef>
            </a:pPr>
            <a:r>
              <a:rPr lang="ja-JP" altLang="en-US" sz="1200" dirty="0">
                <a:latin typeface="Avenir Heavy" panose="020B0703020203020204" pitchFamily="34" charset="0"/>
              </a:rPr>
              <a:t>利用者負担をなくしていき、自己負担額を減らす</a:t>
            </a:r>
          </a:p>
          <a:p>
            <a:pPr>
              <a:spcBef>
                <a:spcPts val="600"/>
              </a:spcBef>
            </a:pPr>
            <a:r>
              <a:rPr lang="ja-JP" altLang="en-US" sz="1200" dirty="0">
                <a:latin typeface="Avenir Heavy" panose="020B0703020203020204" pitchFamily="34" charset="0"/>
              </a:rPr>
              <a:t>人権に基づく持続可能性アプローチ、および</a:t>
            </a:r>
            <a:r>
              <a:rPr lang="en-US" altLang="ja-JP" sz="1300" dirty="0">
                <a:latin typeface="Avenir Heavy" panose="020B0703020203020204" pitchFamily="34" charset="0"/>
              </a:rPr>
              <a:t>HIV</a:t>
            </a:r>
            <a:r>
              <a:rPr lang="ja-JP" altLang="en-US" sz="1200" dirty="0">
                <a:latin typeface="Avenir Heavy" panose="020B0703020203020204" pitchFamily="34" charset="0"/>
              </a:rPr>
              <a:t>持続可能性ロードマップの策定に向けた投資を行う</a:t>
            </a:r>
          </a:p>
          <a:p>
            <a:pPr>
              <a:spcBef>
                <a:spcPts val="600"/>
              </a:spcBef>
            </a:pPr>
            <a:r>
              <a:rPr lang="ja-JP" altLang="en-US" sz="1200" dirty="0">
                <a:latin typeface="Avenir Heavy" panose="020B0703020203020204" pitchFamily="34" charset="0"/>
              </a:rPr>
              <a:t>各地域における域内組織、および南南協力の活用を進める</a:t>
            </a:r>
          </a:p>
          <a:p>
            <a:pPr>
              <a:spcBef>
                <a:spcPts val="600"/>
              </a:spcBef>
            </a:pPr>
            <a:r>
              <a:rPr lang="ja-JP" altLang="en-US" sz="1200" dirty="0">
                <a:latin typeface="Avenir Heavy" panose="020B0703020203020204" pitchFamily="34" charset="0"/>
              </a:rPr>
              <a:t>コミュニティのリーダーシップをモニターするよう、専用の予算枠を設ける</a:t>
            </a:r>
            <a:endParaRPr lang="en-IN" sz="1200" dirty="0">
              <a:latin typeface="Avenir Medium" panose="02000603020000020003" pitchFamily="2" charset="0"/>
            </a:endParaRPr>
          </a:p>
        </p:txBody>
      </p:sp>
      <p:sp>
        <p:nvSpPr>
          <p:cNvPr id="7" name="TextBox 6">
            <a:extLst>
              <a:ext uri="{FF2B5EF4-FFF2-40B4-BE49-F238E27FC236}">
                <a16:creationId xmlns:a16="http://schemas.microsoft.com/office/drawing/2014/main" id="{A00958F8-0B0C-C80F-F738-FFADF29F8931}"/>
              </a:ext>
            </a:extLst>
          </p:cNvPr>
          <p:cNvSpPr txBox="1"/>
          <p:nvPr/>
        </p:nvSpPr>
        <p:spPr>
          <a:xfrm>
            <a:off x="825187" y="3296738"/>
            <a:ext cx="2135311" cy="2339102"/>
          </a:xfrm>
          <a:prstGeom prst="rect">
            <a:avLst/>
          </a:prstGeom>
          <a:noFill/>
        </p:spPr>
        <p:txBody>
          <a:bodyPr wrap="square" rtlCol="0">
            <a:spAutoFit/>
          </a:bodyPr>
          <a:lstStyle/>
          <a:p>
            <a:pPr algn="just"/>
            <a:r>
              <a:rPr lang="en-US" altLang="ja-JP" sz="1900" b="1" cap="all" dirty="0">
                <a:solidFill>
                  <a:srgbClr val="70C8BE"/>
                </a:solidFill>
                <a:latin typeface="Avenir Heavy" panose="020B0703020203020204" pitchFamily="34" charset="0"/>
              </a:rPr>
              <a:t>HIV</a:t>
            </a:r>
            <a:r>
              <a:rPr lang="ja-JP" altLang="en-US" b="1" cap="all" dirty="0">
                <a:solidFill>
                  <a:srgbClr val="70C8BE"/>
                </a:solidFill>
                <a:latin typeface="Avenir Heavy" panose="020B0703020203020204" pitchFamily="34" charset="0"/>
              </a:rPr>
              <a:t>陽性者、</a:t>
            </a:r>
            <a:r>
              <a:rPr lang="en-US" altLang="ja-JP" sz="1900" b="1" cap="all" dirty="0">
                <a:solidFill>
                  <a:srgbClr val="70C8BE"/>
                </a:solidFill>
                <a:latin typeface="Avenir Heavy" panose="020B0703020203020204" pitchFamily="34" charset="0"/>
              </a:rPr>
              <a:t>HIV</a:t>
            </a:r>
            <a:r>
              <a:rPr lang="ja-JP" altLang="en-US" b="1" cap="all" dirty="0">
                <a:solidFill>
                  <a:srgbClr val="70C8BE"/>
                </a:solidFill>
                <a:latin typeface="Avenir Heavy" panose="020B0703020203020204" pitchFamily="34" charset="0"/>
              </a:rPr>
              <a:t>に影響を受けている人、</a:t>
            </a:r>
            <a:r>
              <a:rPr lang="en-US" altLang="ja-JP" sz="1900" b="1" cap="all" dirty="0">
                <a:solidFill>
                  <a:srgbClr val="70C8BE"/>
                </a:solidFill>
                <a:latin typeface="Avenir Heavy" panose="020B0703020203020204" pitchFamily="34" charset="0"/>
              </a:rPr>
              <a:t>HIV</a:t>
            </a:r>
            <a:r>
              <a:rPr lang="ja-JP" altLang="en-US" b="1" cap="all" dirty="0">
                <a:solidFill>
                  <a:srgbClr val="70C8BE"/>
                </a:solidFill>
                <a:latin typeface="Avenir Heavy" panose="020B0703020203020204" pitchFamily="34" charset="0"/>
              </a:rPr>
              <a:t>感染のリスクに直面している人のために、各国主導で回復力を高め、将来に備える</a:t>
            </a:r>
            <a:endParaRPr lang="en-IN" b="1" dirty="0"/>
          </a:p>
        </p:txBody>
      </p:sp>
      <p:sp>
        <p:nvSpPr>
          <p:cNvPr id="8" name="TextBox 7">
            <a:extLst>
              <a:ext uri="{FF2B5EF4-FFF2-40B4-BE49-F238E27FC236}">
                <a16:creationId xmlns:a16="http://schemas.microsoft.com/office/drawing/2014/main" id="{F8B20CCD-5301-113B-1214-E738D70DAE21}"/>
              </a:ext>
            </a:extLst>
          </p:cNvPr>
          <p:cNvSpPr txBox="1"/>
          <p:nvPr/>
        </p:nvSpPr>
        <p:spPr>
          <a:xfrm>
            <a:off x="3360655" y="1970251"/>
            <a:ext cx="8105667" cy="384721"/>
          </a:xfrm>
          <a:prstGeom prst="rect">
            <a:avLst/>
          </a:prstGeom>
          <a:noFill/>
        </p:spPr>
        <p:txBody>
          <a:bodyPr wrap="square" rtlCol="0">
            <a:spAutoFit/>
          </a:bodyPr>
          <a:lstStyle/>
          <a:p>
            <a:r>
              <a:rPr lang="ja-JP" altLang="en-US" b="1" dirty="0">
                <a:solidFill>
                  <a:srgbClr val="70C8BE"/>
                </a:solidFill>
                <a:latin typeface="Avenir Heavy" panose="020B0703020203020204" pitchFamily="34" charset="0"/>
                <a:ea typeface="Yu Gothic Light"/>
                <a:cs typeface="Arial"/>
              </a:rPr>
              <a:t>国レベルおよび世界レベルで、人を中心に据えた</a:t>
            </a:r>
            <a:r>
              <a:rPr lang="en-US" altLang="ja-JP" sz="1900" b="1" dirty="0">
                <a:solidFill>
                  <a:srgbClr val="70C8BE"/>
                </a:solidFill>
                <a:latin typeface="Avenir Heavy" panose="020B0703020203020204" pitchFamily="34" charset="0"/>
                <a:ea typeface="Yu Gothic Light"/>
                <a:cs typeface="Arial"/>
              </a:rPr>
              <a:t>HIV</a:t>
            </a:r>
            <a:r>
              <a:rPr lang="ja-JP" altLang="en-US" b="1" dirty="0">
                <a:solidFill>
                  <a:srgbClr val="70C8BE"/>
                </a:solidFill>
                <a:latin typeface="Avenir Heavy" panose="020B0703020203020204" pitchFamily="34" charset="0"/>
                <a:ea typeface="Yu Gothic Light"/>
                <a:cs typeface="Arial"/>
              </a:rPr>
              <a:t>対策の資金を確保する</a:t>
            </a:r>
            <a:endParaRPr lang="en-US" b="1" dirty="0">
              <a:latin typeface="Avenir Heavy" panose="020B0703020203020204" pitchFamily="34" charset="0"/>
              <a:ea typeface="Yu Gothic Light"/>
              <a:cs typeface="Arial"/>
            </a:endParaRPr>
          </a:p>
        </p:txBody>
      </p:sp>
      <p:sp>
        <p:nvSpPr>
          <p:cNvPr id="11" name="TextBox 10">
            <a:extLst>
              <a:ext uri="{FF2B5EF4-FFF2-40B4-BE49-F238E27FC236}">
                <a16:creationId xmlns:a16="http://schemas.microsoft.com/office/drawing/2014/main" id="{E38F251B-5661-F587-D0EE-9ABF3B0C8F1A}"/>
              </a:ext>
            </a:extLst>
          </p:cNvPr>
          <p:cNvSpPr txBox="1"/>
          <p:nvPr/>
        </p:nvSpPr>
        <p:spPr>
          <a:xfrm>
            <a:off x="825186" y="1413512"/>
            <a:ext cx="2027111" cy="492443"/>
          </a:xfrm>
          <a:prstGeom prst="rect">
            <a:avLst/>
          </a:prstGeom>
          <a:noFill/>
        </p:spPr>
        <p:txBody>
          <a:bodyPr wrap="square" rtlCol="0">
            <a:spAutoFit/>
          </a:bodyPr>
          <a:lstStyle/>
          <a:p>
            <a:pPr>
              <a:lnSpc>
                <a:spcPct val="100000"/>
              </a:lnSpc>
            </a:pPr>
            <a:r>
              <a:rPr lang="ja-JP" altLang="en-US" sz="2600" cap="all" dirty="0">
                <a:solidFill>
                  <a:schemeClr val="bg1"/>
                </a:solidFill>
                <a:latin typeface="Avenir Heavy" panose="020B0703020203020204" pitchFamily="34" charset="0"/>
                <a:cs typeface="Arial"/>
              </a:rPr>
              <a:t>対策の持続</a:t>
            </a:r>
            <a:endParaRPr lang="en-CH" sz="2600" cap="all" dirty="0">
              <a:solidFill>
                <a:schemeClr val="bg1"/>
              </a:solidFill>
              <a:latin typeface="Avenir Heavy" panose="020B0703020203020204" pitchFamily="34" charset="0"/>
              <a:cs typeface="Arial"/>
            </a:endParaRPr>
          </a:p>
        </p:txBody>
      </p:sp>
      <p:sp>
        <p:nvSpPr>
          <p:cNvPr id="14" name="TextBox 13">
            <a:extLst>
              <a:ext uri="{FF2B5EF4-FFF2-40B4-BE49-F238E27FC236}">
                <a16:creationId xmlns:a16="http://schemas.microsoft.com/office/drawing/2014/main" id="{3473EEEB-FF7D-8BB6-A091-40331DDF2AC8}"/>
              </a:ext>
            </a:extLst>
          </p:cNvPr>
          <p:cNvSpPr txBox="1"/>
          <p:nvPr/>
        </p:nvSpPr>
        <p:spPr>
          <a:xfrm>
            <a:off x="3854942" y="1405638"/>
            <a:ext cx="2991293" cy="384721"/>
          </a:xfrm>
          <a:prstGeom prst="rect">
            <a:avLst/>
          </a:prstGeom>
          <a:noFill/>
        </p:spPr>
        <p:txBody>
          <a:bodyPr wrap="square" rtlCol="0">
            <a:spAutoFit/>
          </a:bodyPr>
          <a:lstStyle/>
          <a:p>
            <a:r>
              <a:rPr lang="ja-JP" altLang="en-US" b="1" cap="all" dirty="0">
                <a:solidFill>
                  <a:srgbClr val="70C8BE"/>
                </a:solidFill>
                <a:latin typeface="Avenir Heavy" panose="020B0703020203020204" pitchFamily="34" charset="0"/>
                <a:ea typeface="Yu Gothic Light"/>
                <a:cs typeface="Arial"/>
              </a:rPr>
              <a:t>成果分野</a:t>
            </a:r>
            <a:r>
              <a:rPr lang="en-US" b="1" cap="all" dirty="0">
                <a:solidFill>
                  <a:srgbClr val="70C8BE"/>
                </a:solidFill>
                <a:latin typeface="Avenir Heavy" panose="020B0703020203020204" pitchFamily="34" charset="0"/>
                <a:ea typeface="Yu Gothic Light"/>
                <a:cs typeface="Arial"/>
              </a:rPr>
              <a:t> </a:t>
            </a:r>
            <a:r>
              <a:rPr lang="en-US" sz="1900" b="1" cap="all" dirty="0">
                <a:solidFill>
                  <a:srgbClr val="70C8BE"/>
                </a:solidFill>
                <a:latin typeface="Avenir Heavy" panose="020B0703020203020204" pitchFamily="34" charset="0"/>
                <a:ea typeface="Yu Gothic Light"/>
                <a:cs typeface="Arial"/>
              </a:rPr>
              <a:t>1</a:t>
            </a:r>
            <a:endParaRPr lang="en-US" sz="1900" b="1" cap="all" dirty="0">
              <a:latin typeface="Avenir Heavy" panose="020B0703020203020204" pitchFamily="34" charset="0"/>
              <a:ea typeface="Yu Gothic Light"/>
              <a:cs typeface="Arial"/>
            </a:endParaRPr>
          </a:p>
        </p:txBody>
      </p:sp>
      <p:sp>
        <p:nvSpPr>
          <p:cNvPr id="15" name="Rectangle 14">
            <a:extLst>
              <a:ext uri="{FF2B5EF4-FFF2-40B4-BE49-F238E27FC236}">
                <a16:creationId xmlns:a16="http://schemas.microsoft.com/office/drawing/2014/main" id="{D0F4BE56-685F-0568-2105-122D364EF3C6}"/>
              </a:ext>
            </a:extLst>
          </p:cNvPr>
          <p:cNvSpPr/>
          <p:nvPr/>
        </p:nvSpPr>
        <p:spPr>
          <a:xfrm>
            <a:off x="3329040" y="3200309"/>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71327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DB83B-4446-777A-A710-19B65427C56D}"/>
            </a:ext>
          </a:extLst>
        </p:cNvPr>
        <p:cNvGrpSpPr/>
        <p:nvPr/>
      </p:nvGrpSpPr>
      <p:grpSpPr>
        <a:xfrm>
          <a:off x="0" y="0"/>
          <a:ext cx="0" cy="0"/>
          <a:chOff x="0" y="0"/>
          <a:chExt cx="0" cy="0"/>
        </a:xfrm>
      </p:grpSpPr>
      <p:pic>
        <p:nvPicPr>
          <p:cNvPr id="5" name="Picture 4" descr="A drawing of a person&#10;&#10;Description automatically generated">
            <a:extLst>
              <a:ext uri="{FF2B5EF4-FFF2-40B4-BE49-F238E27FC236}">
                <a16:creationId xmlns:a16="http://schemas.microsoft.com/office/drawing/2014/main" id="{8A0A8DCD-5643-9F9C-02C2-F6776E0AF4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Rectangle 9">
            <a:extLst>
              <a:ext uri="{FF2B5EF4-FFF2-40B4-BE49-F238E27FC236}">
                <a16:creationId xmlns:a16="http://schemas.microsoft.com/office/drawing/2014/main" id="{521C7D8D-2F96-AABE-6184-E5401BA76B2A}"/>
              </a:ext>
            </a:extLst>
          </p:cNvPr>
          <p:cNvSpPr/>
          <p:nvPr/>
        </p:nvSpPr>
        <p:spPr>
          <a:xfrm>
            <a:off x="825186" y="1047600"/>
            <a:ext cx="2027111" cy="2027111"/>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Straight Connector 24">
            <a:extLst>
              <a:ext uri="{FF2B5EF4-FFF2-40B4-BE49-F238E27FC236}">
                <a16:creationId xmlns:a16="http://schemas.microsoft.com/office/drawing/2014/main" id="{8C2C27A4-0303-C00D-5B42-52F010D9CF37}"/>
              </a:ext>
            </a:extLst>
          </p:cNvPr>
          <p:cNvCxnSpPr>
            <a:cxnSpLocks/>
          </p:cNvCxnSpPr>
          <p:nvPr/>
        </p:nvCxnSpPr>
        <p:spPr>
          <a:xfrm>
            <a:off x="3068700" y="609555"/>
            <a:ext cx="0" cy="5054127"/>
          </a:xfrm>
          <a:prstGeom prst="line">
            <a:avLst/>
          </a:prstGeom>
          <a:ln w="19050">
            <a:solidFill>
              <a:srgbClr val="70C8BE"/>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0A30389-7F96-2F9E-2B08-888F48103474}"/>
              </a:ext>
            </a:extLst>
          </p:cNvPr>
          <p:cNvCxnSpPr>
            <a:cxnSpLocks/>
          </p:cNvCxnSpPr>
          <p:nvPr/>
        </p:nvCxnSpPr>
        <p:spPr>
          <a:xfrm>
            <a:off x="3068700" y="1801975"/>
            <a:ext cx="8480127" cy="0"/>
          </a:xfrm>
          <a:prstGeom prst="line">
            <a:avLst/>
          </a:prstGeom>
          <a:ln w="19050">
            <a:solidFill>
              <a:srgbClr val="70C8BE"/>
            </a:solidFill>
          </a:ln>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25959022-93BE-A3F6-87A5-EB453E783714}"/>
              </a:ext>
            </a:extLst>
          </p:cNvPr>
          <p:cNvSpPr/>
          <p:nvPr/>
        </p:nvSpPr>
        <p:spPr>
          <a:xfrm>
            <a:off x="3329040" y="2951982"/>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903AA114-ECB5-3A9E-9C11-1BD7889AAC0C}"/>
              </a:ext>
            </a:extLst>
          </p:cNvPr>
          <p:cNvSpPr txBox="1"/>
          <p:nvPr/>
        </p:nvSpPr>
        <p:spPr>
          <a:xfrm>
            <a:off x="880240" y="512118"/>
            <a:ext cx="2080260" cy="538609"/>
          </a:xfrm>
          <a:prstGeom prst="rect">
            <a:avLst/>
          </a:prstGeom>
          <a:noFill/>
        </p:spPr>
        <p:txBody>
          <a:bodyPr wrap="square" rtlCol="0">
            <a:spAutoFit/>
          </a:bodyPr>
          <a:lstStyle/>
          <a:p>
            <a:pPr algn="r"/>
            <a:r>
              <a:rPr lang="ja-JP" altLang="en-US" sz="2700" b="1" cap="all" dirty="0">
                <a:solidFill>
                  <a:srgbClr val="70C8BE"/>
                </a:solidFill>
                <a:latin typeface="Avenir Heavy" panose="020B0703020203020204" pitchFamily="34" charset="0"/>
              </a:rPr>
              <a:t>優先事項</a:t>
            </a:r>
            <a:r>
              <a:rPr lang="en-US" sz="2700" b="1" cap="all" dirty="0">
                <a:solidFill>
                  <a:srgbClr val="70C8BE"/>
                </a:solidFill>
                <a:latin typeface="Avenir Heavy" panose="020B0703020203020204" pitchFamily="34" charset="0"/>
              </a:rPr>
              <a:t> </a:t>
            </a:r>
            <a:r>
              <a:rPr lang="en-US" sz="2900" b="1" cap="all" dirty="0">
                <a:solidFill>
                  <a:srgbClr val="70C8BE"/>
                </a:solidFill>
                <a:latin typeface="Avenir Heavy" panose="020B0703020203020204" pitchFamily="34" charset="0"/>
              </a:rPr>
              <a:t>1</a:t>
            </a:r>
            <a:endParaRPr lang="en-IN" sz="2900" b="1" cap="all" dirty="0">
              <a:solidFill>
                <a:srgbClr val="70C8BE"/>
              </a:solidFill>
              <a:latin typeface="Avenir Heavy" panose="020B0703020203020204" pitchFamily="34" charset="0"/>
            </a:endParaRPr>
          </a:p>
        </p:txBody>
      </p:sp>
      <p:sp>
        <p:nvSpPr>
          <p:cNvPr id="3" name="TextBox 2">
            <a:extLst>
              <a:ext uri="{FF2B5EF4-FFF2-40B4-BE49-F238E27FC236}">
                <a16:creationId xmlns:a16="http://schemas.microsoft.com/office/drawing/2014/main" id="{9C6E0C1D-7030-7BEE-61B4-264BC46D258E}"/>
              </a:ext>
            </a:extLst>
          </p:cNvPr>
          <p:cNvSpPr txBox="1"/>
          <p:nvPr/>
        </p:nvSpPr>
        <p:spPr>
          <a:xfrm>
            <a:off x="3431932" y="2865594"/>
            <a:ext cx="3403705" cy="2939266"/>
          </a:xfrm>
          <a:prstGeom prst="rect">
            <a:avLst/>
          </a:prstGeom>
          <a:noFill/>
        </p:spPr>
        <p:txBody>
          <a:bodyPr wrap="square" rtlCol="0">
            <a:spAutoFit/>
          </a:bodyPr>
          <a:lstStyle/>
          <a:p>
            <a:pPr>
              <a:spcBef>
                <a:spcPts val="600"/>
              </a:spcBef>
            </a:pPr>
            <a:r>
              <a:rPr lang="en-US" altLang="ja-JP" sz="1300" dirty="0">
                <a:latin typeface="Avenir Heavy" panose="020B0703020203020204" pitchFamily="34" charset="0"/>
              </a:rPr>
              <a:t>HIV</a:t>
            </a:r>
            <a:r>
              <a:rPr lang="ja-JP" altLang="en-US" sz="1200" dirty="0">
                <a:latin typeface="Avenir Heavy" panose="020B0703020203020204" pitchFamily="34" charset="0"/>
              </a:rPr>
              <a:t>対策を国の保健システムに統合していくため、政治のリーダーシップと実施メカニズムを確保する</a:t>
            </a:r>
            <a:endParaRPr lang="en-US" altLang="ja-JP" sz="1200" dirty="0">
              <a:latin typeface="Avenir Heavy" panose="020B0703020203020204" pitchFamily="34" charset="0"/>
            </a:endParaRPr>
          </a:p>
          <a:p>
            <a:pPr>
              <a:spcBef>
                <a:spcPts val="600"/>
              </a:spcBef>
            </a:pPr>
            <a:r>
              <a:rPr lang="en-US" altLang="ja-JP" sz="1300" dirty="0">
                <a:latin typeface="Avenir Heavy" panose="020B0703020203020204" pitchFamily="34" charset="0"/>
              </a:rPr>
              <a:t>HIV</a:t>
            </a:r>
            <a:r>
              <a:rPr lang="ja-JP" altLang="en-US" sz="1200" dirty="0">
                <a:latin typeface="Avenir Heavy" panose="020B0703020203020204" pitchFamily="34" charset="0"/>
              </a:rPr>
              <a:t>に特化したシステムとサービスを</a:t>
            </a:r>
            <a:r>
              <a:rPr lang="en-US" altLang="ja-JP" sz="1300" dirty="0">
                <a:latin typeface="Avenir Heavy" panose="020B0703020203020204" pitchFamily="34" charset="0"/>
              </a:rPr>
              <a:t>PHC</a:t>
            </a:r>
            <a:r>
              <a:rPr lang="ja-JP" altLang="en-US" sz="1200" dirty="0">
                <a:latin typeface="Avenir Heavy" panose="020B0703020203020204" pitchFamily="34" charset="0"/>
              </a:rPr>
              <a:t>や広範な公衆衛生システムに統合する</a:t>
            </a:r>
            <a:endParaRPr lang="en-US" altLang="ja-JP" sz="1200" dirty="0">
              <a:latin typeface="Avenir Heavy" panose="020B0703020203020204" pitchFamily="34" charset="0"/>
            </a:endParaRPr>
          </a:p>
          <a:p>
            <a:pPr>
              <a:spcBef>
                <a:spcPts val="600"/>
              </a:spcBef>
            </a:pPr>
            <a:r>
              <a:rPr lang="en-US" altLang="ja-JP" sz="1300" dirty="0">
                <a:latin typeface="Avenir Heavy" panose="020B0703020203020204" pitchFamily="34" charset="0"/>
              </a:rPr>
              <a:t>HIV</a:t>
            </a:r>
            <a:r>
              <a:rPr lang="ja-JP" altLang="en-US" sz="1200" dirty="0">
                <a:latin typeface="Avenir Heavy" panose="020B0703020203020204" pitchFamily="34" charset="0"/>
              </a:rPr>
              <a:t>サービス提供を簡素化し、基本的な</a:t>
            </a:r>
            <a:r>
              <a:rPr lang="en-US" altLang="ja-JP" sz="1300" dirty="0">
                <a:latin typeface="Avenir Heavy" panose="020B0703020203020204" pitchFamily="34" charset="0"/>
              </a:rPr>
              <a:t>HIV</a:t>
            </a:r>
            <a:r>
              <a:rPr lang="ja-JP" altLang="en-US" sz="1200" dirty="0">
                <a:latin typeface="Avenir Heavy" panose="020B0703020203020204" pitchFamily="34" charset="0"/>
              </a:rPr>
              <a:t>ケアと予防に重点を置く</a:t>
            </a:r>
            <a:endParaRPr lang="en-US" altLang="ja-JP" sz="1200" dirty="0">
              <a:latin typeface="Avenir Heavy" panose="020B0703020203020204" pitchFamily="34" charset="0"/>
            </a:endParaRPr>
          </a:p>
          <a:p>
            <a:pPr>
              <a:spcBef>
                <a:spcPts val="600"/>
              </a:spcBef>
            </a:pPr>
            <a:r>
              <a:rPr lang="en-US" altLang="ja-JP" sz="1300" dirty="0">
                <a:latin typeface="Avenir Heavy" panose="020B0703020203020204" pitchFamily="34" charset="0"/>
              </a:rPr>
              <a:t>HIV</a:t>
            </a:r>
            <a:r>
              <a:rPr lang="ja-JP" altLang="en-US" sz="1200" dirty="0">
                <a:latin typeface="Avenir Heavy" panose="020B0703020203020204" pitchFamily="34" charset="0"/>
              </a:rPr>
              <a:t>に焦点を当てたコミュニティシステムとサービスの統合を進める</a:t>
            </a:r>
          </a:p>
          <a:p>
            <a:pPr>
              <a:spcBef>
                <a:spcPts val="600"/>
              </a:spcBef>
            </a:pPr>
            <a:r>
              <a:rPr lang="ja-JP" altLang="en-US" sz="1200" dirty="0">
                <a:latin typeface="Avenir Medium" panose="02000603020000020003" pitchFamily="2" charset="0"/>
              </a:rPr>
              <a:t>セクター間における連携と共同資金調達を強化する</a:t>
            </a:r>
          </a:p>
          <a:p>
            <a:pPr>
              <a:spcBef>
                <a:spcPts val="600"/>
              </a:spcBef>
            </a:pPr>
            <a:r>
              <a:rPr lang="ja-JP" altLang="en-US" sz="1200" dirty="0">
                <a:latin typeface="Avenir Heavy" panose="020B0703020203020204" pitchFamily="34" charset="0"/>
              </a:rPr>
              <a:t>複数セクター間でプログラム調整を進め、包摂性を高める</a:t>
            </a:r>
            <a:endParaRPr lang="en-IN" sz="1200" dirty="0">
              <a:latin typeface="Avenir Medium" panose="02000603020000020003" pitchFamily="2" charset="0"/>
            </a:endParaRPr>
          </a:p>
        </p:txBody>
      </p:sp>
      <p:sp>
        <p:nvSpPr>
          <p:cNvPr id="6" name="TextBox 5">
            <a:extLst>
              <a:ext uri="{FF2B5EF4-FFF2-40B4-BE49-F238E27FC236}">
                <a16:creationId xmlns:a16="http://schemas.microsoft.com/office/drawing/2014/main" id="{E5C93E44-2B30-175A-8BFF-0E49F045755D}"/>
              </a:ext>
            </a:extLst>
          </p:cNvPr>
          <p:cNvSpPr txBox="1"/>
          <p:nvPr/>
        </p:nvSpPr>
        <p:spPr>
          <a:xfrm>
            <a:off x="7533160" y="2878798"/>
            <a:ext cx="3403705" cy="2015936"/>
          </a:xfrm>
          <a:prstGeom prst="rect">
            <a:avLst/>
          </a:prstGeom>
          <a:noFill/>
        </p:spPr>
        <p:txBody>
          <a:bodyPr wrap="square" rtlCol="0">
            <a:spAutoFit/>
          </a:bodyPr>
          <a:lstStyle/>
          <a:p>
            <a:pPr>
              <a:spcBef>
                <a:spcPts val="600"/>
              </a:spcBef>
            </a:pPr>
            <a:r>
              <a:rPr lang="ja-JP" altLang="en-US" sz="1200" dirty="0">
                <a:latin typeface="Avenir Medium" panose="02000603020000020003" pitchFamily="2" charset="0"/>
              </a:rPr>
              <a:t>スティグマを解消し、ジェンダーの変革を促すとともに、若者およびキーポピュレーションに配慮した人権に基づくアプローチを</a:t>
            </a:r>
            <a:r>
              <a:rPr lang="en-US" altLang="ja-JP" sz="1300" dirty="0">
                <a:latin typeface="Avenir Medium" panose="02000603020000020003" pitchFamily="2" charset="0"/>
              </a:rPr>
              <a:t>HIV</a:t>
            </a:r>
            <a:r>
              <a:rPr lang="ja-JP" altLang="en-US" sz="1200" dirty="0">
                <a:latin typeface="Avenir Medium" panose="02000603020000020003" pitchFamily="2" charset="0"/>
              </a:rPr>
              <a:t>関連サービスの基本にする</a:t>
            </a:r>
          </a:p>
          <a:p>
            <a:pPr>
              <a:spcBef>
                <a:spcPts val="600"/>
              </a:spcBef>
            </a:pPr>
            <a:r>
              <a:rPr lang="en-US" altLang="ja-JP" sz="1300" dirty="0">
                <a:latin typeface="Avenir Heavy" panose="020B0703020203020204" pitchFamily="34" charset="0"/>
              </a:rPr>
              <a:t>HIV</a:t>
            </a:r>
            <a:r>
              <a:rPr lang="ja-JP" altLang="en-US" sz="1200" dirty="0">
                <a:latin typeface="Avenir Heavy" panose="020B0703020203020204" pitchFamily="34" charset="0"/>
              </a:rPr>
              <a:t>対策を災害対策計画、および人道支援活動に組み込んでいく</a:t>
            </a:r>
            <a:endParaRPr lang="en-US" altLang="ja-JP" sz="1200" dirty="0">
              <a:latin typeface="Avenir Heavy" panose="020B0703020203020204" pitchFamily="34" charset="0"/>
            </a:endParaRPr>
          </a:p>
          <a:p>
            <a:pPr>
              <a:spcBef>
                <a:spcPts val="600"/>
              </a:spcBef>
            </a:pPr>
            <a:r>
              <a:rPr lang="ja-JP" altLang="en-US" sz="1200" dirty="0">
                <a:latin typeface="Avenir Heavy" panose="020B0703020203020204" pitchFamily="34" charset="0"/>
              </a:rPr>
              <a:t>説明責任のシステムと指標を採用する</a:t>
            </a:r>
            <a:endParaRPr lang="en-US" altLang="ja-JP" sz="1200" dirty="0">
              <a:latin typeface="Avenir Heavy" panose="020B0703020203020204" pitchFamily="34" charset="0"/>
            </a:endParaRPr>
          </a:p>
          <a:p>
            <a:pPr>
              <a:spcBef>
                <a:spcPts val="600"/>
              </a:spcBef>
            </a:pPr>
            <a:r>
              <a:rPr lang="ja-JP" altLang="en-US" sz="1200" dirty="0">
                <a:latin typeface="Avenir Heavy" panose="020B0703020203020204" pitchFamily="34" charset="0"/>
              </a:rPr>
              <a:t>グローバルヘルスにおける安全保障、およびパンデミックに対する各国の復元力を強める</a:t>
            </a:r>
            <a:endParaRPr lang="en-IN" sz="1200" dirty="0">
              <a:latin typeface="Avenir Medium" panose="02000603020000020003" pitchFamily="2" charset="0"/>
            </a:endParaRPr>
          </a:p>
        </p:txBody>
      </p:sp>
      <p:sp>
        <p:nvSpPr>
          <p:cNvPr id="7" name="TextBox 6">
            <a:extLst>
              <a:ext uri="{FF2B5EF4-FFF2-40B4-BE49-F238E27FC236}">
                <a16:creationId xmlns:a16="http://schemas.microsoft.com/office/drawing/2014/main" id="{56E20738-D88B-7C61-AEE3-7188B765B24A}"/>
              </a:ext>
            </a:extLst>
          </p:cNvPr>
          <p:cNvSpPr txBox="1"/>
          <p:nvPr/>
        </p:nvSpPr>
        <p:spPr>
          <a:xfrm>
            <a:off x="825187" y="3296738"/>
            <a:ext cx="2135311" cy="2339102"/>
          </a:xfrm>
          <a:prstGeom prst="rect">
            <a:avLst/>
          </a:prstGeom>
          <a:noFill/>
        </p:spPr>
        <p:txBody>
          <a:bodyPr wrap="square" rtlCol="0">
            <a:spAutoFit/>
          </a:bodyPr>
          <a:lstStyle/>
          <a:p>
            <a:pPr algn="just"/>
            <a:r>
              <a:rPr lang="en-US" altLang="ja-JP" sz="1900" b="1" cap="all" dirty="0">
                <a:solidFill>
                  <a:srgbClr val="70C8BE"/>
                </a:solidFill>
                <a:latin typeface="Avenir Heavy" panose="020B0703020203020204" pitchFamily="34" charset="0"/>
              </a:rPr>
              <a:t>HIV</a:t>
            </a:r>
            <a:r>
              <a:rPr lang="ja-JP" altLang="en-US" b="1" cap="all" dirty="0">
                <a:solidFill>
                  <a:srgbClr val="70C8BE"/>
                </a:solidFill>
                <a:latin typeface="Avenir Heavy" panose="020B0703020203020204" pitchFamily="34" charset="0"/>
              </a:rPr>
              <a:t>陽性者、</a:t>
            </a:r>
            <a:r>
              <a:rPr lang="en-US" altLang="ja-JP" sz="1900" b="1" cap="all" dirty="0">
                <a:solidFill>
                  <a:srgbClr val="70C8BE"/>
                </a:solidFill>
                <a:latin typeface="Avenir Heavy" panose="020B0703020203020204" pitchFamily="34" charset="0"/>
              </a:rPr>
              <a:t>HIV</a:t>
            </a:r>
            <a:r>
              <a:rPr lang="ja-JP" altLang="en-US" b="1" cap="all" dirty="0">
                <a:solidFill>
                  <a:srgbClr val="70C8BE"/>
                </a:solidFill>
                <a:latin typeface="Avenir Heavy" panose="020B0703020203020204" pitchFamily="34" charset="0"/>
              </a:rPr>
              <a:t>に影響を受けている人、</a:t>
            </a:r>
            <a:r>
              <a:rPr lang="en-US" altLang="ja-JP" sz="1900" b="1" cap="all" dirty="0">
                <a:solidFill>
                  <a:srgbClr val="70C8BE"/>
                </a:solidFill>
                <a:latin typeface="Avenir Heavy" panose="020B0703020203020204" pitchFamily="34" charset="0"/>
              </a:rPr>
              <a:t>HIV</a:t>
            </a:r>
            <a:r>
              <a:rPr lang="ja-JP" altLang="en-US" b="1" cap="all" dirty="0">
                <a:solidFill>
                  <a:srgbClr val="70C8BE"/>
                </a:solidFill>
                <a:latin typeface="Avenir Heavy" panose="020B0703020203020204" pitchFamily="34" charset="0"/>
              </a:rPr>
              <a:t>感染のリスクに直面している人のために、各国主導で回復力を高め、将来に備える</a:t>
            </a:r>
            <a:endParaRPr lang="en-IN" altLang="ja-JP" b="1" dirty="0"/>
          </a:p>
        </p:txBody>
      </p:sp>
      <p:sp>
        <p:nvSpPr>
          <p:cNvPr id="8" name="TextBox 7">
            <a:extLst>
              <a:ext uri="{FF2B5EF4-FFF2-40B4-BE49-F238E27FC236}">
                <a16:creationId xmlns:a16="http://schemas.microsoft.com/office/drawing/2014/main" id="{4BD66CA8-2C60-1D70-8D8D-B6BDA891ED03}"/>
              </a:ext>
            </a:extLst>
          </p:cNvPr>
          <p:cNvSpPr txBox="1"/>
          <p:nvPr/>
        </p:nvSpPr>
        <p:spPr>
          <a:xfrm>
            <a:off x="3329039" y="1966532"/>
            <a:ext cx="8105667" cy="677108"/>
          </a:xfrm>
          <a:prstGeom prst="rect">
            <a:avLst/>
          </a:prstGeom>
          <a:noFill/>
        </p:spPr>
        <p:txBody>
          <a:bodyPr wrap="square" rtlCol="0">
            <a:spAutoFit/>
          </a:bodyPr>
          <a:lstStyle/>
          <a:p>
            <a:r>
              <a:rPr lang="en-US" altLang="ja-JP" sz="1900" b="1" dirty="0">
                <a:solidFill>
                  <a:srgbClr val="70C8BE"/>
                </a:solidFill>
                <a:latin typeface="Avenir Heavy" panose="020B0703020203020204" pitchFamily="34" charset="0"/>
              </a:rPr>
              <a:t>HIV</a:t>
            </a:r>
            <a:r>
              <a:rPr lang="ja-JP" altLang="en-US" b="1" dirty="0">
                <a:solidFill>
                  <a:srgbClr val="70C8BE"/>
                </a:solidFill>
                <a:latin typeface="Avenir Heavy" panose="020B0703020203020204" pitchFamily="34" charset="0"/>
              </a:rPr>
              <a:t>流行への介入策と</a:t>
            </a:r>
            <a:r>
              <a:rPr lang="en-US" altLang="ja-JP" sz="1900" b="1" dirty="0">
                <a:solidFill>
                  <a:srgbClr val="70C8BE"/>
                </a:solidFill>
                <a:latin typeface="Avenir Heavy" panose="020B0703020203020204" pitchFamily="34" charset="0"/>
              </a:rPr>
              <a:t>HIV</a:t>
            </a:r>
            <a:r>
              <a:rPr lang="ja-JP" altLang="en-US" b="1" dirty="0">
                <a:solidFill>
                  <a:srgbClr val="70C8BE"/>
                </a:solidFill>
                <a:latin typeface="Avenir Heavy" panose="020B0703020203020204" pitchFamily="34" charset="0"/>
              </a:rPr>
              <a:t>関連の保健・コミュニティシステムをプライマリヘルスケア（</a:t>
            </a:r>
            <a:r>
              <a:rPr lang="en-US" altLang="ja-JP" sz="1900" b="1" dirty="0">
                <a:solidFill>
                  <a:srgbClr val="70C8BE"/>
                </a:solidFill>
                <a:latin typeface="Avenir Heavy" panose="020B0703020203020204" pitchFamily="34" charset="0"/>
              </a:rPr>
              <a:t>PHC</a:t>
            </a:r>
            <a:r>
              <a:rPr lang="ja-JP" altLang="en-US" b="1" dirty="0">
                <a:solidFill>
                  <a:srgbClr val="70C8BE"/>
                </a:solidFill>
                <a:latin typeface="Avenir Heavy" panose="020B0703020203020204" pitchFamily="34" charset="0"/>
              </a:rPr>
              <a:t>）や広範な保健システム、保健以外のセクターと統合する</a:t>
            </a:r>
            <a:endParaRPr lang="en-IN" b="1" dirty="0">
              <a:solidFill>
                <a:srgbClr val="70C8BE"/>
              </a:solidFill>
              <a:latin typeface="Avenir Heavy" panose="020B0703020203020204" pitchFamily="34" charset="0"/>
            </a:endParaRPr>
          </a:p>
        </p:txBody>
      </p:sp>
      <p:sp>
        <p:nvSpPr>
          <p:cNvPr id="11" name="TextBox 10">
            <a:extLst>
              <a:ext uri="{FF2B5EF4-FFF2-40B4-BE49-F238E27FC236}">
                <a16:creationId xmlns:a16="http://schemas.microsoft.com/office/drawing/2014/main" id="{972FD3B7-940D-E8CB-3B67-1DC21286A2B2}"/>
              </a:ext>
            </a:extLst>
          </p:cNvPr>
          <p:cNvSpPr txBox="1"/>
          <p:nvPr/>
        </p:nvSpPr>
        <p:spPr>
          <a:xfrm>
            <a:off x="825186" y="1413512"/>
            <a:ext cx="2027111" cy="492443"/>
          </a:xfrm>
          <a:prstGeom prst="rect">
            <a:avLst/>
          </a:prstGeom>
          <a:noFill/>
        </p:spPr>
        <p:txBody>
          <a:bodyPr wrap="square" rtlCol="0">
            <a:spAutoFit/>
          </a:bodyPr>
          <a:lstStyle/>
          <a:p>
            <a:pPr>
              <a:lnSpc>
                <a:spcPct val="100000"/>
              </a:lnSpc>
            </a:pPr>
            <a:r>
              <a:rPr lang="ja-JP" altLang="en-US" sz="2600" cap="all" dirty="0">
                <a:solidFill>
                  <a:schemeClr val="bg1"/>
                </a:solidFill>
                <a:latin typeface="Avenir Heavy" panose="020B0703020203020204" pitchFamily="34" charset="0"/>
                <a:cs typeface="Arial"/>
              </a:rPr>
              <a:t>対策の持続</a:t>
            </a:r>
            <a:endParaRPr lang="en-CH" sz="2600" cap="all" dirty="0">
              <a:solidFill>
                <a:schemeClr val="bg1"/>
              </a:solidFill>
              <a:latin typeface="Avenir Heavy" panose="020B0703020203020204" pitchFamily="34" charset="0"/>
              <a:cs typeface="Arial"/>
            </a:endParaRPr>
          </a:p>
        </p:txBody>
      </p:sp>
      <p:sp>
        <p:nvSpPr>
          <p:cNvPr id="14" name="TextBox 13">
            <a:extLst>
              <a:ext uri="{FF2B5EF4-FFF2-40B4-BE49-F238E27FC236}">
                <a16:creationId xmlns:a16="http://schemas.microsoft.com/office/drawing/2014/main" id="{9C6BF217-88A9-C1E8-1798-9087171729FE}"/>
              </a:ext>
            </a:extLst>
          </p:cNvPr>
          <p:cNvSpPr txBox="1"/>
          <p:nvPr/>
        </p:nvSpPr>
        <p:spPr>
          <a:xfrm>
            <a:off x="3854942" y="1405638"/>
            <a:ext cx="2991293" cy="384721"/>
          </a:xfrm>
          <a:prstGeom prst="rect">
            <a:avLst/>
          </a:prstGeom>
          <a:noFill/>
        </p:spPr>
        <p:txBody>
          <a:bodyPr wrap="square" rtlCol="0">
            <a:spAutoFit/>
          </a:bodyPr>
          <a:lstStyle/>
          <a:p>
            <a:r>
              <a:rPr lang="ja-JP" altLang="en-US" b="1" cap="all" dirty="0">
                <a:solidFill>
                  <a:srgbClr val="70C8BE"/>
                </a:solidFill>
                <a:latin typeface="Avenir Heavy" panose="020B0703020203020204" pitchFamily="34" charset="0"/>
                <a:ea typeface="Yu Gothic Light"/>
                <a:cs typeface="Arial"/>
              </a:rPr>
              <a:t>成果分野</a:t>
            </a:r>
            <a:r>
              <a:rPr lang="en-US" b="1" cap="all" dirty="0">
                <a:solidFill>
                  <a:srgbClr val="70C8BE"/>
                </a:solidFill>
                <a:latin typeface="Avenir Heavy" panose="020B0703020203020204" pitchFamily="34" charset="0"/>
                <a:ea typeface="Yu Gothic Light"/>
                <a:cs typeface="Arial"/>
              </a:rPr>
              <a:t> </a:t>
            </a:r>
            <a:r>
              <a:rPr lang="en-US" sz="1900" b="1" cap="all" dirty="0">
                <a:solidFill>
                  <a:srgbClr val="70C8BE"/>
                </a:solidFill>
                <a:latin typeface="Avenir Heavy" panose="020B0703020203020204" pitchFamily="34" charset="0"/>
                <a:ea typeface="Yu Gothic Light"/>
                <a:cs typeface="Arial"/>
              </a:rPr>
              <a:t>2</a:t>
            </a:r>
            <a:endParaRPr lang="en-US" sz="1900" b="1" cap="all" dirty="0">
              <a:latin typeface="Avenir Heavy" panose="020B0703020203020204" pitchFamily="34" charset="0"/>
              <a:ea typeface="Yu Gothic Light"/>
              <a:cs typeface="Arial"/>
            </a:endParaRPr>
          </a:p>
        </p:txBody>
      </p:sp>
      <p:sp>
        <p:nvSpPr>
          <p:cNvPr id="9" name="Rectangle 8">
            <a:extLst>
              <a:ext uri="{FF2B5EF4-FFF2-40B4-BE49-F238E27FC236}">
                <a16:creationId xmlns:a16="http://schemas.microsoft.com/office/drawing/2014/main" id="{5AB17BA5-F4DB-ECFE-9A00-4917CB5CA44E}"/>
              </a:ext>
            </a:extLst>
          </p:cNvPr>
          <p:cNvSpPr/>
          <p:nvPr/>
        </p:nvSpPr>
        <p:spPr>
          <a:xfrm>
            <a:off x="3329040" y="3594121"/>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21668157-A286-86A0-F3F3-DF65B32FA22A}"/>
              </a:ext>
            </a:extLst>
          </p:cNvPr>
          <p:cNvSpPr/>
          <p:nvPr/>
        </p:nvSpPr>
        <p:spPr>
          <a:xfrm>
            <a:off x="3329040" y="4051123"/>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a16="http://schemas.microsoft.com/office/drawing/2014/main" id="{C4163A16-32C3-953F-D3AC-097A5462F612}"/>
              </a:ext>
            </a:extLst>
          </p:cNvPr>
          <p:cNvSpPr/>
          <p:nvPr/>
        </p:nvSpPr>
        <p:spPr>
          <a:xfrm>
            <a:off x="3329040" y="4495737"/>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id="{5799852D-A5D0-9027-C59D-FEEAEF11A7FF}"/>
              </a:ext>
            </a:extLst>
          </p:cNvPr>
          <p:cNvSpPr/>
          <p:nvPr/>
        </p:nvSpPr>
        <p:spPr>
          <a:xfrm>
            <a:off x="3329040" y="4949488"/>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8D67BCCF-E70F-A198-9F02-0C4605D725DA}"/>
              </a:ext>
            </a:extLst>
          </p:cNvPr>
          <p:cNvSpPr/>
          <p:nvPr/>
        </p:nvSpPr>
        <p:spPr>
          <a:xfrm>
            <a:off x="3329040" y="5393714"/>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F0560024-C615-A5C5-863E-F0EE421E5D77}"/>
              </a:ext>
            </a:extLst>
          </p:cNvPr>
          <p:cNvSpPr/>
          <p:nvPr/>
        </p:nvSpPr>
        <p:spPr>
          <a:xfrm>
            <a:off x="7407258" y="2964477"/>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a:extLst>
              <a:ext uri="{FF2B5EF4-FFF2-40B4-BE49-F238E27FC236}">
                <a16:creationId xmlns:a16="http://schemas.microsoft.com/office/drawing/2014/main" id="{327A4651-B00B-0E00-8720-D70F97C1EC65}"/>
              </a:ext>
            </a:extLst>
          </p:cNvPr>
          <p:cNvSpPr/>
          <p:nvPr/>
        </p:nvSpPr>
        <p:spPr>
          <a:xfrm>
            <a:off x="7407258" y="3792285"/>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a:extLst>
              <a:ext uri="{FF2B5EF4-FFF2-40B4-BE49-F238E27FC236}">
                <a16:creationId xmlns:a16="http://schemas.microsoft.com/office/drawing/2014/main" id="{EC997AD9-6FFE-6417-C96C-E3F636FA62EF}"/>
              </a:ext>
            </a:extLst>
          </p:cNvPr>
          <p:cNvSpPr/>
          <p:nvPr/>
        </p:nvSpPr>
        <p:spPr>
          <a:xfrm>
            <a:off x="7407258" y="4215487"/>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id="{00FE6E49-6CC3-BA18-2478-65DA399B6FBC}"/>
              </a:ext>
            </a:extLst>
          </p:cNvPr>
          <p:cNvSpPr/>
          <p:nvPr/>
        </p:nvSpPr>
        <p:spPr>
          <a:xfrm>
            <a:off x="7407258" y="4500135"/>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7" name="Graphic 26">
            <a:extLst>
              <a:ext uri="{FF2B5EF4-FFF2-40B4-BE49-F238E27FC236}">
                <a16:creationId xmlns:a16="http://schemas.microsoft.com/office/drawing/2014/main" id="{1E6A50F4-C0A0-6170-3821-ADE8DCB711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57975" y="1167225"/>
            <a:ext cx="575039" cy="507387"/>
          </a:xfrm>
          <a:prstGeom prst="rect">
            <a:avLst/>
          </a:prstGeom>
        </p:spPr>
      </p:pic>
    </p:spTree>
    <p:extLst>
      <p:ext uri="{BB962C8B-B14F-4D97-AF65-F5344CB8AC3E}">
        <p14:creationId xmlns:p14="http://schemas.microsoft.com/office/powerpoint/2010/main" val="19322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DB87B-15EE-BCA3-21D5-59F32EFDCF61}"/>
            </a:ext>
          </a:extLst>
        </p:cNvPr>
        <p:cNvGrpSpPr/>
        <p:nvPr/>
      </p:nvGrpSpPr>
      <p:grpSpPr>
        <a:xfrm>
          <a:off x="0" y="0"/>
          <a:ext cx="0" cy="0"/>
          <a:chOff x="0" y="0"/>
          <a:chExt cx="0" cy="0"/>
        </a:xfrm>
      </p:grpSpPr>
      <p:pic>
        <p:nvPicPr>
          <p:cNvPr id="5" name="Picture 4" descr="A drawing of a person&#10;&#10;Description automatically generated">
            <a:extLst>
              <a:ext uri="{FF2B5EF4-FFF2-40B4-BE49-F238E27FC236}">
                <a16:creationId xmlns:a16="http://schemas.microsoft.com/office/drawing/2014/main" id="{E3EBECC8-EBEE-76FC-DD08-9DB922A5DA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Rectangle 9">
            <a:extLst>
              <a:ext uri="{FF2B5EF4-FFF2-40B4-BE49-F238E27FC236}">
                <a16:creationId xmlns:a16="http://schemas.microsoft.com/office/drawing/2014/main" id="{44B847E1-7793-0C22-7798-8C6C008B05C1}"/>
              </a:ext>
            </a:extLst>
          </p:cNvPr>
          <p:cNvSpPr/>
          <p:nvPr/>
        </p:nvSpPr>
        <p:spPr>
          <a:xfrm>
            <a:off x="825186" y="1047600"/>
            <a:ext cx="2027111" cy="2027111"/>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Straight Connector 24">
            <a:extLst>
              <a:ext uri="{FF2B5EF4-FFF2-40B4-BE49-F238E27FC236}">
                <a16:creationId xmlns:a16="http://schemas.microsoft.com/office/drawing/2014/main" id="{6D99FBA3-1D72-FBA3-002F-3A5A9B1CA013}"/>
              </a:ext>
            </a:extLst>
          </p:cNvPr>
          <p:cNvCxnSpPr>
            <a:cxnSpLocks/>
          </p:cNvCxnSpPr>
          <p:nvPr/>
        </p:nvCxnSpPr>
        <p:spPr>
          <a:xfrm>
            <a:off x="3068700" y="609555"/>
            <a:ext cx="0" cy="5054127"/>
          </a:xfrm>
          <a:prstGeom prst="line">
            <a:avLst/>
          </a:prstGeom>
          <a:ln w="19050">
            <a:solidFill>
              <a:srgbClr val="70C8BE"/>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C4AE560-E48B-4BBB-1FA6-278F89442A62}"/>
              </a:ext>
            </a:extLst>
          </p:cNvPr>
          <p:cNvCxnSpPr>
            <a:cxnSpLocks/>
          </p:cNvCxnSpPr>
          <p:nvPr/>
        </p:nvCxnSpPr>
        <p:spPr>
          <a:xfrm>
            <a:off x="3068700" y="1801975"/>
            <a:ext cx="8480127" cy="0"/>
          </a:xfrm>
          <a:prstGeom prst="line">
            <a:avLst/>
          </a:prstGeom>
          <a:ln w="19050">
            <a:solidFill>
              <a:srgbClr val="70C8BE"/>
            </a:solidFill>
          </a:ln>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84DA6285-626E-1639-62E7-4FF0EF140748}"/>
              </a:ext>
            </a:extLst>
          </p:cNvPr>
          <p:cNvSpPr/>
          <p:nvPr/>
        </p:nvSpPr>
        <p:spPr>
          <a:xfrm>
            <a:off x="3329040" y="2830679"/>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31">
            <a:extLst>
              <a:ext uri="{FF2B5EF4-FFF2-40B4-BE49-F238E27FC236}">
                <a16:creationId xmlns:a16="http://schemas.microsoft.com/office/drawing/2014/main" id="{4A188E88-D4F0-4F23-C419-A32EC19E9A87}"/>
              </a:ext>
            </a:extLst>
          </p:cNvPr>
          <p:cNvSpPr/>
          <p:nvPr/>
        </p:nvSpPr>
        <p:spPr>
          <a:xfrm>
            <a:off x="7407258" y="2826163"/>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1D3C18EB-2AF9-31CD-A592-68DC2A93F430}"/>
              </a:ext>
            </a:extLst>
          </p:cNvPr>
          <p:cNvSpPr txBox="1"/>
          <p:nvPr/>
        </p:nvSpPr>
        <p:spPr>
          <a:xfrm>
            <a:off x="880240" y="512118"/>
            <a:ext cx="2080260" cy="538609"/>
          </a:xfrm>
          <a:prstGeom prst="rect">
            <a:avLst/>
          </a:prstGeom>
          <a:noFill/>
        </p:spPr>
        <p:txBody>
          <a:bodyPr wrap="square" rtlCol="0">
            <a:spAutoFit/>
          </a:bodyPr>
          <a:lstStyle/>
          <a:p>
            <a:pPr algn="r"/>
            <a:r>
              <a:rPr lang="ja-JP" altLang="en-US" sz="2700" b="1" cap="all" dirty="0">
                <a:solidFill>
                  <a:srgbClr val="70C8BE"/>
                </a:solidFill>
                <a:latin typeface="Avenir Heavy" panose="020B0703020203020204" pitchFamily="34" charset="0"/>
              </a:rPr>
              <a:t>優先事項</a:t>
            </a:r>
            <a:r>
              <a:rPr lang="en-US" sz="2700" b="1" cap="all" dirty="0">
                <a:solidFill>
                  <a:srgbClr val="70C8BE"/>
                </a:solidFill>
                <a:latin typeface="Avenir Heavy" panose="020B0703020203020204" pitchFamily="34" charset="0"/>
              </a:rPr>
              <a:t> </a:t>
            </a:r>
            <a:r>
              <a:rPr lang="en-US" sz="2900" b="1" cap="all" dirty="0">
                <a:solidFill>
                  <a:srgbClr val="70C8BE"/>
                </a:solidFill>
                <a:latin typeface="Avenir Heavy" panose="020B0703020203020204" pitchFamily="34" charset="0"/>
              </a:rPr>
              <a:t>1</a:t>
            </a:r>
            <a:endParaRPr lang="en-IN" sz="2900" b="1" cap="all" dirty="0">
              <a:solidFill>
                <a:srgbClr val="70C8BE"/>
              </a:solidFill>
              <a:latin typeface="Avenir Heavy" panose="020B0703020203020204" pitchFamily="34" charset="0"/>
            </a:endParaRPr>
          </a:p>
        </p:txBody>
      </p:sp>
      <p:sp>
        <p:nvSpPr>
          <p:cNvPr id="3" name="TextBox 2">
            <a:extLst>
              <a:ext uri="{FF2B5EF4-FFF2-40B4-BE49-F238E27FC236}">
                <a16:creationId xmlns:a16="http://schemas.microsoft.com/office/drawing/2014/main" id="{5CA4B3C4-7413-3950-2FB5-96E73953BBC9}"/>
              </a:ext>
            </a:extLst>
          </p:cNvPr>
          <p:cNvSpPr txBox="1"/>
          <p:nvPr/>
        </p:nvSpPr>
        <p:spPr>
          <a:xfrm>
            <a:off x="3450210" y="2757495"/>
            <a:ext cx="3403705" cy="2693045"/>
          </a:xfrm>
          <a:prstGeom prst="rect">
            <a:avLst/>
          </a:prstGeom>
          <a:noFill/>
        </p:spPr>
        <p:txBody>
          <a:bodyPr wrap="square" rtlCol="0">
            <a:spAutoFit/>
          </a:bodyPr>
          <a:lstStyle/>
          <a:p>
            <a:pPr>
              <a:spcBef>
                <a:spcPts val="600"/>
              </a:spcBef>
            </a:pPr>
            <a:r>
              <a:rPr lang="ja-JP" altLang="en-US" sz="1200" dirty="0">
                <a:latin typeface="Avenir Medium" panose="02000603020000020003" pitchFamily="2" charset="0"/>
              </a:rPr>
              <a:t>データシステムの強靭化をはかり、個人情報の保護を含む効果的なデータ管理によるケースサーベイランスへの投資を維持する</a:t>
            </a:r>
            <a:endParaRPr lang="en-US" altLang="ja-JP" sz="1200" dirty="0">
              <a:latin typeface="Avenir Medium" panose="02000603020000020003" pitchFamily="2" charset="0"/>
            </a:endParaRPr>
          </a:p>
          <a:p>
            <a:pPr>
              <a:spcBef>
                <a:spcPts val="600"/>
              </a:spcBef>
            </a:pPr>
            <a:r>
              <a:rPr lang="ja-JP" altLang="en-US" sz="1200" dirty="0">
                <a:latin typeface="Avenir Medium" panose="02000603020000020003" pitchFamily="2" charset="0"/>
              </a:rPr>
              <a:t>複数の情報源とシステムに向けて支援と連携を進め、人口レベルでのウイルス抑制状況を含む情報源とシステムの革新をはかる</a:t>
            </a:r>
          </a:p>
          <a:p>
            <a:pPr>
              <a:spcBef>
                <a:spcPts val="600"/>
              </a:spcBef>
            </a:pPr>
            <a:r>
              <a:rPr lang="ja-JP" altLang="en-US" sz="1200" dirty="0">
                <a:latin typeface="Avenir Medium" panose="02000603020000020003" pitchFamily="2" charset="0"/>
              </a:rPr>
              <a:t>・ 世帯調査</a:t>
            </a:r>
          </a:p>
          <a:p>
            <a:pPr>
              <a:spcBef>
                <a:spcPts val="600"/>
              </a:spcBef>
            </a:pPr>
            <a:r>
              <a:rPr lang="ja-JP" altLang="en-US" sz="1200" dirty="0">
                <a:latin typeface="Avenir Medium" panose="02000603020000020003" pitchFamily="2" charset="0"/>
              </a:rPr>
              <a:t>・ 症例サーベイランスと住民登録</a:t>
            </a:r>
          </a:p>
          <a:p>
            <a:pPr>
              <a:spcBef>
                <a:spcPts val="600"/>
              </a:spcBef>
            </a:pPr>
            <a:r>
              <a:rPr lang="ja-JP" altLang="en-US" sz="1200" dirty="0">
                <a:latin typeface="Avenir Medium" panose="02000603020000020003" pitchFamily="2" charset="0"/>
              </a:rPr>
              <a:t>・ プログラム策定に向けた情報のモデリング</a:t>
            </a:r>
            <a:endParaRPr lang="en-US" altLang="ja-JP" sz="1200" dirty="0">
              <a:latin typeface="Avenir Medium" panose="02000603020000020003" pitchFamily="2" charset="0"/>
            </a:endParaRPr>
          </a:p>
          <a:p>
            <a:pPr>
              <a:spcBef>
                <a:spcPts val="600"/>
              </a:spcBef>
            </a:pPr>
            <a:r>
              <a:rPr lang="ja-JP" altLang="en-US" sz="1200" dirty="0">
                <a:latin typeface="Avenir Heavy" panose="020B0703020203020204" pitchFamily="34" charset="0"/>
              </a:rPr>
              <a:t>電子医療記録と社会分野のデータを共有することによって、医療システム相互の運用性を高めていく</a:t>
            </a:r>
            <a:endParaRPr lang="en-IN" sz="1200" dirty="0">
              <a:latin typeface="Avenir Medium" panose="02000603020000020003" pitchFamily="2" charset="0"/>
            </a:endParaRPr>
          </a:p>
        </p:txBody>
      </p:sp>
      <p:sp>
        <p:nvSpPr>
          <p:cNvPr id="6" name="TextBox 5">
            <a:extLst>
              <a:ext uri="{FF2B5EF4-FFF2-40B4-BE49-F238E27FC236}">
                <a16:creationId xmlns:a16="http://schemas.microsoft.com/office/drawing/2014/main" id="{0F5BFF02-DE5C-0EEA-DA35-FCD2630B4E8F}"/>
              </a:ext>
            </a:extLst>
          </p:cNvPr>
          <p:cNvSpPr txBox="1"/>
          <p:nvPr/>
        </p:nvSpPr>
        <p:spPr>
          <a:xfrm>
            <a:off x="7533160" y="2757495"/>
            <a:ext cx="3403705" cy="3016210"/>
          </a:xfrm>
          <a:prstGeom prst="rect">
            <a:avLst/>
          </a:prstGeom>
          <a:noFill/>
        </p:spPr>
        <p:txBody>
          <a:bodyPr wrap="square" rtlCol="0">
            <a:spAutoFit/>
          </a:bodyPr>
          <a:lstStyle/>
          <a:p>
            <a:pPr>
              <a:spcBef>
                <a:spcPts val="600"/>
              </a:spcBef>
            </a:pPr>
            <a:r>
              <a:rPr lang="ja-JP" altLang="en-US" sz="1200" dirty="0">
                <a:latin typeface="Avenir Medium" panose="02000603020000020003" pitchFamily="2" charset="0"/>
              </a:rPr>
              <a:t>各集団の間、および集団内の差異を体系的に測定していくことによって、不平等の存在を明確に示す</a:t>
            </a:r>
            <a:endParaRPr lang="en-US" altLang="ja-JP" sz="1200" dirty="0">
              <a:latin typeface="Avenir Medium" panose="02000603020000020003" pitchFamily="2" charset="0"/>
            </a:endParaRPr>
          </a:p>
          <a:p>
            <a:pPr>
              <a:spcBef>
                <a:spcPts val="600"/>
              </a:spcBef>
            </a:pPr>
            <a:r>
              <a:rPr lang="ja-JP" altLang="en-US" sz="1200" dirty="0">
                <a:latin typeface="Avenir Heavy" panose="020B0703020203020204" pitchFamily="34" charset="0"/>
              </a:rPr>
              <a:t>政府主導のモニタリング体制とコミュニティ主導のモニタリング体制の連携を公式に強化し、確立していくことで、相互の説明責任と運用上の相乗効果を確保する</a:t>
            </a:r>
          </a:p>
          <a:p>
            <a:pPr>
              <a:spcBef>
                <a:spcPts val="600"/>
              </a:spcBef>
            </a:pPr>
            <a:r>
              <a:rPr lang="ja-JP" altLang="en-US" sz="1200" dirty="0">
                <a:latin typeface="Avenir Heavy" panose="020B0703020203020204" pitchFamily="34" charset="0"/>
              </a:rPr>
              <a:t>すべてのデータ分析による支出情報を活用し、計画の策定に役立てる</a:t>
            </a:r>
            <a:endParaRPr lang="en-US" sz="1200" dirty="0">
              <a:latin typeface="Avenir Heavy" panose="020B0703020203020204" pitchFamily="34" charset="0"/>
            </a:endParaRPr>
          </a:p>
          <a:p>
            <a:pPr>
              <a:spcBef>
                <a:spcPts val="600"/>
              </a:spcBef>
            </a:pPr>
            <a:r>
              <a:rPr lang="ja-JP" altLang="en-US" sz="1200" dirty="0">
                <a:latin typeface="Avenir Heavy" panose="020B0703020203020204" pitchFamily="34" charset="0"/>
              </a:rPr>
              <a:t>体系的な研修プログラムにより医療従事者のデジタル能力向上をはかる</a:t>
            </a:r>
          </a:p>
          <a:p>
            <a:pPr>
              <a:spcBef>
                <a:spcPts val="600"/>
              </a:spcBef>
            </a:pPr>
            <a:r>
              <a:rPr lang="en-US" altLang="ja-JP" sz="1300" dirty="0">
                <a:latin typeface="Avenir Heavy" panose="020B0703020203020204" pitchFamily="34" charset="0"/>
              </a:rPr>
              <a:t>HIV</a:t>
            </a:r>
            <a:r>
              <a:rPr lang="ja-JP" altLang="en-US" sz="1200" dirty="0">
                <a:latin typeface="Avenir Heavy" panose="020B0703020203020204" pitchFamily="34" charset="0"/>
              </a:rPr>
              <a:t>予防を必要とする人数を年ごとにモデル化し、</a:t>
            </a:r>
            <a:r>
              <a:rPr lang="en-US" altLang="ja-JP" sz="1300" dirty="0">
                <a:latin typeface="Avenir Heavy" panose="020B0703020203020204" pitchFamily="34" charset="0"/>
              </a:rPr>
              <a:t>HIV</a:t>
            </a:r>
            <a:r>
              <a:rPr lang="ja-JP" altLang="en-US" sz="1200" dirty="0">
                <a:latin typeface="Avenir Heavy" panose="020B0703020203020204" pitchFamily="34" charset="0"/>
              </a:rPr>
              <a:t>予防のニーズ推計に新たなパラダイムを導入する</a:t>
            </a:r>
            <a:endParaRPr lang="en-IN" sz="1200" dirty="0">
              <a:latin typeface="Avenir Medium" panose="02000603020000020003" pitchFamily="2" charset="0"/>
            </a:endParaRPr>
          </a:p>
        </p:txBody>
      </p:sp>
      <p:sp>
        <p:nvSpPr>
          <p:cNvPr id="7" name="TextBox 6">
            <a:extLst>
              <a:ext uri="{FF2B5EF4-FFF2-40B4-BE49-F238E27FC236}">
                <a16:creationId xmlns:a16="http://schemas.microsoft.com/office/drawing/2014/main" id="{75FC3976-A56D-01BB-4541-FA2046418FE7}"/>
              </a:ext>
            </a:extLst>
          </p:cNvPr>
          <p:cNvSpPr txBox="1"/>
          <p:nvPr/>
        </p:nvSpPr>
        <p:spPr>
          <a:xfrm>
            <a:off x="825187" y="3296738"/>
            <a:ext cx="2135311" cy="2339102"/>
          </a:xfrm>
          <a:prstGeom prst="rect">
            <a:avLst/>
          </a:prstGeom>
          <a:noFill/>
        </p:spPr>
        <p:txBody>
          <a:bodyPr wrap="square" rtlCol="0">
            <a:spAutoFit/>
          </a:bodyPr>
          <a:lstStyle/>
          <a:p>
            <a:pPr algn="just"/>
            <a:r>
              <a:rPr lang="en-US" altLang="ja-JP" sz="1900" b="1" cap="all" dirty="0">
                <a:solidFill>
                  <a:srgbClr val="70C8BE"/>
                </a:solidFill>
                <a:latin typeface="Avenir Heavy" panose="020B0703020203020204" pitchFamily="34" charset="0"/>
              </a:rPr>
              <a:t>HIV</a:t>
            </a:r>
            <a:r>
              <a:rPr lang="ja-JP" altLang="en-US" b="1" cap="all" dirty="0">
                <a:solidFill>
                  <a:srgbClr val="70C8BE"/>
                </a:solidFill>
                <a:latin typeface="Avenir Heavy" panose="020B0703020203020204" pitchFamily="34" charset="0"/>
              </a:rPr>
              <a:t>陽性者、</a:t>
            </a:r>
            <a:r>
              <a:rPr lang="en-US" altLang="ja-JP" sz="1900" b="1" cap="all" dirty="0">
                <a:solidFill>
                  <a:srgbClr val="70C8BE"/>
                </a:solidFill>
                <a:latin typeface="Avenir Heavy" panose="020B0703020203020204" pitchFamily="34" charset="0"/>
              </a:rPr>
              <a:t>HIV</a:t>
            </a:r>
            <a:r>
              <a:rPr lang="ja-JP" altLang="en-US" b="1" cap="all" dirty="0">
                <a:solidFill>
                  <a:srgbClr val="70C8BE"/>
                </a:solidFill>
                <a:latin typeface="Avenir Heavy" panose="020B0703020203020204" pitchFamily="34" charset="0"/>
              </a:rPr>
              <a:t>に影響を受けている人、</a:t>
            </a:r>
            <a:r>
              <a:rPr lang="en-US" altLang="ja-JP" sz="1900" b="1" cap="all" dirty="0">
                <a:solidFill>
                  <a:srgbClr val="70C8BE"/>
                </a:solidFill>
                <a:latin typeface="Avenir Heavy" panose="020B0703020203020204" pitchFamily="34" charset="0"/>
              </a:rPr>
              <a:t>HIV</a:t>
            </a:r>
            <a:r>
              <a:rPr lang="ja-JP" altLang="en-US" b="1" cap="all" dirty="0">
                <a:solidFill>
                  <a:srgbClr val="70C8BE"/>
                </a:solidFill>
                <a:latin typeface="Avenir Heavy" panose="020B0703020203020204" pitchFamily="34" charset="0"/>
              </a:rPr>
              <a:t>感染のリスクに直面している人のために、各国主導で回復力を高め、将来に備える</a:t>
            </a:r>
            <a:endParaRPr lang="en-IN" altLang="ja-JP" b="1" dirty="0"/>
          </a:p>
        </p:txBody>
      </p:sp>
      <p:sp>
        <p:nvSpPr>
          <p:cNvPr id="8" name="TextBox 7">
            <a:extLst>
              <a:ext uri="{FF2B5EF4-FFF2-40B4-BE49-F238E27FC236}">
                <a16:creationId xmlns:a16="http://schemas.microsoft.com/office/drawing/2014/main" id="{3A144A57-0000-12D4-E2DD-B6A65E308238}"/>
              </a:ext>
            </a:extLst>
          </p:cNvPr>
          <p:cNvSpPr txBox="1"/>
          <p:nvPr/>
        </p:nvSpPr>
        <p:spPr>
          <a:xfrm>
            <a:off x="3329040" y="1966532"/>
            <a:ext cx="6580070" cy="646331"/>
          </a:xfrm>
          <a:prstGeom prst="rect">
            <a:avLst/>
          </a:prstGeom>
          <a:noFill/>
        </p:spPr>
        <p:txBody>
          <a:bodyPr wrap="square" rtlCol="0">
            <a:spAutoFit/>
          </a:bodyPr>
          <a:lstStyle/>
          <a:p>
            <a:r>
              <a:rPr lang="ja-JP" altLang="en-US" b="1" dirty="0">
                <a:solidFill>
                  <a:srgbClr val="70C8BE"/>
                </a:solidFill>
                <a:latin typeface="Avenir Heavy" panose="020B0703020203020204" pitchFamily="34" charset="0"/>
              </a:rPr>
              <a:t>コミュニティを含む複数のセクターで不可欠な情報とデータ収集のシステムに投資する</a:t>
            </a:r>
            <a:endParaRPr lang="en-IN" b="1" dirty="0">
              <a:solidFill>
                <a:srgbClr val="70C8BE"/>
              </a:solidFill>
              <a:latin typeface="Avenir Heavy" panose="020B0703020203020204" pitchFamily="34" charset="0"/>
            </a:endParaRPr>
          </a:p>
        </p:txBody>
      </p:sp>
      <p:sp>
        <p:nvSpPr>
          <p:cNvPr id="11" name="TextBox 10">
            <a:extLst>
              <a:ext uri="{FF2B5EF4-FFF2-40B4-BE49-F238E27FC236}">
                <a16:creationId xmlns:a16="http://schemas.microsoft.com/office/drawing/2014/main" id="{418E2FE3-7D6C-15BD-1A2A-986E0971DF65}"/>
              </a:ext>
            </a:extLst>
          </p:cNvPr>
          <p:cNvSpPr txBox="1"/>
          <p:nvPr/>
        </p:nvSpPr>
        <p:spPr>
          <a:xfrm>
            <a:off x="825186" y="1413512"/>
            <a:ext cx="2027111" cy="492443"/>
          </a:xfrm>
          <a:prstGeom prst="rect">
            <a:avLst/>
          </a:prstGeom>
          <a:noFill/>
        </p:spPr>
        <p:txBody>
          <a:bodyPr wrap="square" rtlCol="0">
            <a:spAutoFit/>
          </a:bodyPr>
          <a:lstStyle/>
          <a:p>
            <a:pPr>
              <a:lnSpc>
                <a:spcPct val="100000"/>
              </a:lnSpc>
            </a:pPr>
            <a:r>
              <a:rPr lang="ja-JP" altLang="en-US" sz="2600" cap="all" dirty="0">
                <a:solidFill>
                  <a:schemeClr val="bg1"/>
                </a:solidFill>
                <a:latin typeface="Avenir Heavy" panose="020B0703020203020204" pitchFamily="34" charset="0"/>
                <a:cs typeface="Arial"/>
              </a:rPr>
              <a:t>対策の持続</a:t>
            </a:r>
            <a:endParaRPr lang="en-CH" altLang="ja-JP" sz="2600" cap="all" dirty="0">
              <a:solidFill>
                <a:schemeClr val="bg1"/>
              </a:solidFill>
              <a:latin typeface="Avenir Heavy" panose="020B0703020203020204" pitchFamily="34" charset="0"/>
              <a:cs typeface="Arial"/>
            </a:endParaRPr>
          </a:p>
        </p:txBody>
      </p:sp>
      <p:sp>
        <p:nvSpPr>
          <p:cNvPr id="14" name="TextBox 13">
            <a:extLst>
              <a:ext uri="{FF2B5EF4-FFF2-40B4-BE49-F238E27FC236}">
                <a16:creationId xmlns:a16="http://schemas.microsoft.com/office/drawing/2014/main" id="{812F27A3-588F-7298-21CD-E502B8D54860}"/>
              </a:ext>
            </a:extLst>
          </p:cNvPr>
          <p:cNvSpPr txBox="1"/>
          <p:nvPr/>
        </p:nvSpPr>
        <p:spPr>
          <a:xfrm>
            <a:off x="3854942" y="1405638"/>
            <a:ext cx="2991293" cy="384721"/>
          </a:xfrm>
          <a:prstGeom prst="rect">
            <a:avLst/>
          </a:prstGeom>
          <a:noFill/>
        </p:spPr>
        <p:txBody>
          <a:bodyPr wrap="square" rtlCol="0">
            <a:spAutoFit/>
          </a:bodyPr>
          <a:lstStyle/>
          <a:p>
            <a:r>
              <a:rPr lang="ja-JP" altLang="en-US" b="1" cap="all" dirty="0">
                <a:solidFill>
                  <a:srgbClr val="70C8BE"/>
                </a:solidFill>
                <a:latin typeface="Avenir Heavy" panose="020B0703020203020204" pitchFamily="34" charset="0"/>
                <a:ea typeface="Yu Gothic Light"/>
                <a:cs typeface="Arial"/>
              </a:rPr>
              <a:t>成果分野 </a:t>
            </a:r>
            <a:r>
              <a:rPr lang="en-US" sz="1900" b="1" cap="all" dirty="0">
                <a:solidFill>
                  <a:srgbClr val="70C8BE"/>
                </a:solidFill>
                <a:latin typeface="Avenir Heavy" panose="020B0703020203020204" pitchFamily="34" charset="0"/>
                <a:ea typeface="Yu Gothic Light"/>
                <a:cs typeface="Arial"/>
              </a:rPr>
              <a:t>3</a:t>
            </a:r>
            <a:endParaRPr lang="en-US" sz="1900" b="1" cap="all" dirty="0">
              <a:latin typeface="Avenir Heavy" panose="020B0703020203020204" pitchFamily="34" charset="0"/>
              <a:ea typeface="Yu Gothic Light"/>
              <a:cs typeface="Arial"/>
            </a:endParaRPr>
          </a:p>
        </p:txBody>
      </p:sp>
      <p:pic>
        <p:nvPicPr>
          <p:cNvPr id="4" name="Graphic 3">
            <a:extLst>
              <a:ext uri="{FF2B5EF4-FFF2-40B4-BE49-F238E27FC236}">
                <a16:creationId xmlns:a16="http://schemas.microsoft.com/office/drawing/2014/main" id="{7DEC6A25-2FD7-DE8F-5101-0AF29F86B3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85102" y="1141425"/>
            <a:ext cx="535947" cy="556560"/>
          </a:xfrm>
          <a:prstGeom prst="rect">
            <a:avLst/>
          </a:prstGeom>
        </p:spPr>
      </p:pic>
      <p:sp>
        <p:nvSpPr>
          <p:cNvPr id="15" name="Rectangle 14">
            <a:extLst>
              <a:ext uri="{FF2B5EF4-FFF2-40B4-BE49-F238E27FC236}">
                <a16:creationId xmlns:a16="http://schemas.microsoft.com/office/drawing/2014/main" id="{D4734D9A-EEC1-7587-EFBC-AC09FACFDA21}"/>
              </a:ext>
            </a:extLst>
          </p:cNvPr>
          <p:cNvSpPr/>
          <p:nvPr/>
        </p:nvSpPr>
        <p:spPr>
          <a:xfrm>
            <a:off x="3329040" y="3448892"/>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606246AA-8034-E14D-3E46-9575E7C36D91}"/>
              </a:ext>
            </a:extLst>
          </p:cNvPr>
          <p:cNvSpPr/>
          <p:nvPr/>
        </p:nvSpPr>
        <p:spPr>
          <a:xfrm>
            <a:off x="3329040" y="4830017"/>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a:extLst>
              <a:ext uri="{FF2B5EF4-FFF2-40B4-BE49-F238E27FC236}">
                <a16:creationId xmlns:a16="http://schemas.microsoft.com/office/drawing/2014/main" id="{5807DFAF-C547-47DE-CAAF-EF20E0017478}"/>
              </a:ext>
            </a:extLst>
          </p:cNvPr>
          <p:cNvSpPr/>
          <p:nvPr/>
        </p:nvSpPr>
        <p:spPr>
          <a:xfrm>
            <a:off x="7407258" y="3447212"/>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a:extLst>
              <a:ext uri="{FF2B5EF4-FFF2-40B4-BE49-F238E27FC236}">
                <a16:creationId xmlns:a16="http://schemas.microsoft.com/office/drawing/2014/main" id="{291F9F3A-09AA-49C5-ADFE-D13ACAC52E41}"/>
              </a:ext>
            </a:extLst>
          </p:cNvPr>
          <p:cNvSpPr/>
          <p:nvPr/>
        </p:nvSpPr>
        <p:spPr>
          <a:xfrm>
            <a:off x="7407258" y="4263297"/>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id="{01654591-A804-26D8-C76F-DCEA41985CB7}"/>
              </a:ext>
            </a:extLst>
          </p:cNvPr>
          <p:cNvSpPr/>
          <p:nvPr/>
        </p:nvSpPr>
        <p:spPr>
          <a:xfrm>
            <a:off x="7407258" y="4701836"/>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a:extLst>
              <a:ext uri="{FF2B5EF4-FFF2-40B4-BE49-F238E27FC236}">
                <a16:creationId xmlns:a16="http://schemas.microsoft.com/office/drawing/2014/main" id="{14808913-BD93-0F61-A2A0-90BE6AD84754}"/>
              </a:ext>
            </a:extLst>
          </p:cNvPr>
          <p:cNvSpPr/>
          <p:nvPr/>
        </p:nvSpPr>
        <p:spPr>
          <a:xfrm>
            <a:off x="7407258" y="5140375"/>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81501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446CF-90B7-2645-3A5D-10A4AA69B537}"/>
            </a:ext>
          </a:extLst>
        </p:cNvPr>
        <p:cNvGrpSpPr/>
        <p:nvPr/>
      </p:nvGrpSpPr>
      <p:grpSpPr>
        <a:xfrm>
          <a:off x="0" y="0"/>
          <a:ext cx="0" cy="0"/>
          <a:chOff x="0" y="0"/>
          <a:chExt cx="0" cy="0"/>
        </a:xfrm>
      </p:grpSpPr>
      <p:pic>
        <p:nvPicPr>
          <p:cNvPr id="5" name="Picture 4" descr="A drawing of a person&#10;&#10;Description automatically generated">
            <a:extLst>
              <a:ext uri="{FF2B5EF4-FFF2-40B4-BE49-F238E27FC236}">
                <a16:creationId xmlns:a16="http://schemas.microsoft.com/office/drawing/2014/main" id="{2B6B5CF4-69B4-DC80-8C82-ED285C20F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Rectangle 9">
            <a:extLst>
              <a:ext uri="{FF2B5EF4-FFF2-40B4-BE49-F238E27FC236}">
                <a16:creationId xmlns:a16="http://schemas.microsoft.com/office/drawing/2014/main" id="{1B8622A7-15D5-0BC9-D8BC-6DD51802058C}"/>
              </a:ext>
            </a:extLst>
          </p:cNvPr>
          <p:cNvSpPr/>
          <p:nvPr/>
        </p:nvSpPr>
        <p:spPr>
          <a:xfrm>
            <a:off x="824400" y="1046287"/>
            <a:ext cx="2027111" cy="20271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Straight Connector 24">
            <a:extLst>
              <a:ext uri="{FF2B5EF4-FFF2-40B4-BE49-F238E27FC236}">
                <a16:creationId xmlns:a16="http://schemas.microsoft.com/office/drawing/2014/main" id="{4539BE1A-46CA-9D0B-8A8E-E6DC98CB5080}"/>
              </a:ext>
            </a:extLst>
          </p:cNvPr>
          <p:cNvCxnSpPr>
            <a:cxnSpLocks/>
          </p:cNvCxnSpPr>
          <p:nvPr/>
        </p:nvCxnSpPr>
        <p:spPr>
          <a:xfrm>
            <a:off x="3068700" y="609555"/>
            <a:ext cx="0" cy="5511099"/>
          </a:xfrm>
          <a:prstGeom prst="line">
            <a:avLst/>
          </a:prstGeom>
          <a:ln w="19050">
            <a:solidFill>
              <a:srgbClr val="E07E5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40DFE3A-1D1E-5EA3-5A84-11C21D81F8A1}"/>
              </a:ext>
            </a:extLst>
          </p:cNvPr>
          <p:cNvCxnSpPr>
            <a:cxnSpLocks/>
          </p:cNvCxnSpPr>
          <p:nvPr/>
        </p:nvCxnSpPr>
        <p:spPr>
          <a:xfrm>
            <a:off x="3068700" y="1801975"/>
            <a:ext cx="8480127" cy="0"/>
          </a:xfrm>
          <a:prstGeom prst="line">
            <a:avLst/>
          </a:prstGeom>
          <a:ln w="19050">
            <a:solidFill>
              <a:srgbClr val="E07E55"/>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987FEEC2-4932-D5DA-3E74-FA3E4D8BF3BA}"/>
              </a:ext>
            </a:extLst>
          </p:cNvPr>
          <p:cNvSpPr txBox="1"/>
          <p:nvPr/>
        </p:nvSpPr>
        <p:spPr>
          <a:xfrm>
            <a:off x="880240" y="512118"/>
            <a:ext cx="2080260" cy="538609"/>
          </a:xfrm>
          <a:prstGeom prst="rect">
            <a:avLst/>
          </a:prstGeom>
          <a:noFill/>
        </p:spPr>
        <p:txBody>
          <a:bodyPr wrap="square" rtlCol="0">
            <a:spAutoFit/>
          </a:bodyPr>
          <a:lstStyle/>
          <a:p>
            <a:pPr algn="r"/>
            <a:r>
              <a:rPr lang="ja-JP" altLang="en-US" sz="2700" cap="all" dirty="0">
                <a:solidFill>
                  <a:srgbClr val="E07E55"/>
                </a:solidFill>
                <a:latin typeface="Avenir Heavy" panose="020B0703020203020204" pitchFamily="34" charset="0"/>
              </a:rPr>
              <a:t>優先事項 </a:t>
            </a:r>
            <a:r>
              <a:rPr lang="en-US" altLang="ja-JP" sz="2900" cap="all" dirty="0">
                <a:solidFill>
                  <a:srgbClr val="E07E55"/>
                </a:solidFill>
                <a:latin typeface="Avenir Heavy" panose="020B0703020203020204" pitchFamily="34" charset="0"/>
              </a:rPr>
              <a:t>2</a:t>
            </a:r>
            <a:endParaRPr lang="en-IN" sz="2900" cap="all" dirty="0">
              <a:solidFill>
                <a:srgbClr val="E07E55"/>
              </a:solidFill>
              <a:latin typeface="Avenir Heavy" panose="020B0703020203020204" pitchFamily="34" charset="0"/>
            </a:endParaRPr>
          </a:p>
        </p:txBody>
      </p:sp>
      <p:sp>
        <p:nvSpPr>
          <p:cNvPr id="7" name="TextBox 6">
            <a:extLst>
              <a:ext uri="{FF2B5EF4-FFF2-40B4-BE49-F238E27FC236}">
                <a16:creationId xmlns:a16="http://schemas.microsoft.com/office/drawing/2014/main" id="{3FB21D33-485A-F28F-4F25-068854C4F70E}"/>
              </a:ext>
            </a:extLst>
          </p:cNvPr>
          <p:cNvSpPr txBox="1"/>
          <p:nvPr/>
        </p:nvSpPr>
        <p:spPr>
          <a:xfrm>
            <a:off x="825185" y="3296738"/>
            <a:ext cx="2135314" cy="1785104"/>
          </a:xfrm>
          <a:prstGeom prst="rect">
            <a:avLst/>
          </a:prstGeom>
          <a:noFill/>
        </p:spPr>
        <p:txBody>
          <a:bodyPr wrap="square" rtlCol="0">
            <a:spAutoFit/>
          </a:bodyPr>
          <a:lstStyle/>
          <a:p>
            <a:pPr algn="just"/>
            <a:r>
              <a:rPr lang="ja-JP" altLang="en-US" b="1" cap="all" dirty="0">
                <a:solidFill>
                  <a:srgbClr val="E07E55"/>
                </a:solidFill>
                <a:latin typeface="Avenir Heavy" panose="020B0703020203020204" pitchFamily="34" charset="0"/>
              </a:rPr>
              <a:t>公平性、尊厳、</a:t>
            </a:r>
            <a:r>
              <a:rPr lang="en-US" altLang="ja-JP" sz="1900" b="1" cap="all" dirty="0">
                <a:solidFill>
                  <a:srgbClr val="E07E55"/>
                </a:solidFill>
                <a:latin typeface="Avenir Heavy" panose="020B0703020203020204" pitchFamily="34" charset="0"/>
              </a:rPr>
              <a:t>HIV</a:t>
            </a:r>
            <a:r>
              <a:rPr lang="ja-JP" altLang="en-US" b="1" cap="all" dirty="0">
                <a:solidFill>
                  <a:srgbClr val="E07E55"/>
                </a:solidFill>
                <a:latin typeface="Avenir Heavy" panose="020B0703020203020204" pitchFamily="34" charset="0"/>
              </a:rPr>
              <a:t>陽性者・</a:t>
            </a:r>
            <a:r>
              <a:rPr lang="en-US" altLang="ja-JP" sz="1900" b="1" cap="all" dirty="0">
                <a:solidFill>
                  <a:srgbClr val="E07E55"/>
                </a:solidFill>
                <a:latin typeface="Avenir Heavy" panose="020B0703020203020204" pitchFamily="34" charset="0"/>
              </a:rPr>
              <a:t>HIV</a:t>
            </a:r>
            <a:r>
              <a:rPr lang="ja-JP" altLang="en-US" b="1" cap="all" dirty="0">
                <a:solidFill>
                  <a:srgbClr val="E07E55"/>
                </a:solidFill>
                <a:latin typeface="Avenir Heavy" panose="020B0703020203020204" pitchFamily="34" charset="0"/>
              </a:rPr>
              <a:t>感染のリスクに直面する人・</a:t>
            </a:r>
            <a:r>
              <a:rPr lang="en-US" altLang="ja-JP" sz="1900" b="1" cap="all" dirty="0">
                <a:solidFill>
                  <a:srgbClr val="E07E55"/>
                </a:solidFill>
                <a:latin typeface="Avenir Heavy" panose="020B0703020203020204" pitchFamily="34" charset="0"/>
              </a:rPr>
              <a:t>HIV</a:t>
            </a:r>
            <a:r>
              <a:rPr lang="ja-JP" altLang="en-US" b="1" cap="all" dirty="0">
                <a:solidFill>
                  <a:srgbClr val="E07E55"/>
                </a:solidFill>
                <a:latin typeface="Avenir Heavy" panose="020B0703020203020204" pitchFamily="34" charset="0"/>
              </a:rPr>
              <a:t>の影響を受けている人に向けたアクセス</a:t>
            </a:r>
            <a:endParaRPr lang="en-IN" b="1" dirty="0">
              <a:solidFill>
                <a:srgbClr val="E07E55"/>
              </a:solidFill>
            </a:endParaRPr>
          </a:p>
        </p:txBody>
      </p:sp>
      <p:pic>
        <p:nvPicPr>
          <p:cNvPr id="8" name="Graphic 7" descr="Neighborhood with solid fill">
            <a:extLst>
              <a:ext uri="{FF2B5EF4-FFF2-40B4-BE49-F238E27FC236}">
                <a16:creationId xmlns:a16="http://schemas.microsoft.com/office/drawing/2014/main" id="{FFE462F9-6A1E-E4A7-51BC-B33F741CF1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65981" y="955429"/>
            <a:ext cx="712061" cy="774895"/>
          </a:xfrm>
          <a:prstGeom prst="rect">
            <a:avLst/>
          </a:prstGeom>
        </p:spPr>
      </p:pic>
      <p:sp>
        <p:nvSpPr>
          <p:cNvPr id="9" name="TextBox 8">
            <a:extLst>
              <a:ext uri="{FF2B5EF4-FFF2-40B4-BE49-F238E27FC236}">
                <a16:creationId xmlns:a16="http://schemas.microsoft.com/office/drawing/2014/main" id="{C42B3D00-0F34-3EEC-B7A5-EDF6E8209154}"/>
              </a:ext>
            </a:extLst>
          </p:cNvPr>
          <p:cNvSpPr txBox="1"/>
          <p:nvPr/>
        </p:nvSpPr>
        <p:spPr>
          <a:xfrm>
            <a:off x="3854942" y="1405638"/>
            <a:ext cx="2991293" cy="384721"/>
          </a:xfrm>
          <a:prstGeom prst="rect">
            <a:avLst/>
          </a:prstGeom>
          <a:noFill/>
        </p:spPr>
        <p:txBody>
          <a:bodyPr wrap="square" rtlCol="0">
            <a:spAutoFit/>
          </a:bodyPr>
          <a:lstStyle/>
          <a:p>
            <a:r>
              <a:rPr lang="ja-JP" altLang="en-US" b="1" cap="all" dirty="0">
                <a:solidFill>
                  <a:srgbClr val="E07E55"/>
                </a:solidFill>
                <a:latin typeface="Avenir Heavy" panose="020B0703020203020204" pitchFamily="34" charset="0"/>
                <a:ea typeface="Yu Gothic Light"/>
                <a:cs typeface="Arial"/>
              </a:rPr>
              <a:t>成果分野 </a:t>
            </a:r>
            <a:r>
              <a:rPr lang="en-US" altLang="ja-JP" sz="1900" b="1" cap="all" dirty="0">
                <a:solidFill>
                  <a:srgbClr val="E07E55"/>
                </a:solidFill>
                <a:latin typeface="Avenir Heavy" panose="020B0703020203020204" pitchFamily="34" charset="0"/>
                <a:ea typeface="Yu Gothic Light"/>
                <a:cs typeface="Arial"/>
              </a:rPr>
              <a:t>4</a:t>
            </a:r>
            <a:endParaRPr lang="en-US" sz="1900" b="1" cap="all" dirty="0">
              <a:solidFill>
                <a:srgbClr val="E07E55"/>
              </a:solidFill>
              <a:latin typeface="Avenir Heavy" panose="020B0703020203020204" pitchFamily="34" charset="0"/>
              <a:ea typeface="Yu Gothic Light"/>
              <a:cs typeface="Arial"/>
            </a:endParaRPr>
          </a:p>
        </p:txBody>
      </p:sp>
      <p:sp>
        <p:nvSpPr>
          <p:cNvPr id="11" name="TextBox 10">
            <a:extLst>
              <a:ext uri="{FF2B5EF4-FFF2-40B4-BE49-F238E27FC236}">
                <a16:creationId xmlns:a16="http://schemas.microsoft.com/office/drawing/2014/main" id="{2BCD97F2-BBBB-2C88-FD41-FAEEBE98EC4A}"/>
              </a:ext>
            </a:extLst>
          </p:cNvPr>
          <p:cNvSpPr txBox="1"/>
          <p:nvPr/>
        </p:nvSpPr>
        <p:spPr>
          <a:xfrm>
            <a:off x="3329040" y="1966532"/>
            <a:ext cx="6580070" cy="661720"/>
          </a:xfrm>
          <a:prstGeom prst="rect">
            <a:avLst/>
          </a:prstGeom>
          <a:noFill/>
        </p:spPr>
        <p:txBody>
          <a:bodyPr wrap="square" rtlCol="0">
            <a:spAutoFit/>
          </a:bodyPr>
          <a:lstStyle/>
          <a:p>
            <a:pPr algn="just"/>
            <a:r>
              <a:rPr lang="ja-JP" altLang="en-US" dirty="0">
                <a:latin typeface="Avenir Medium" panose="02000603020000020003" pitchFamily="2" charset="0"/>
              </a:rPr>
              <a:t>生物医学分野や構造的、コミュニティ、行動的介入を組み合わせて</a:t>
            </a:r>
            <a:r>
              <a:rPr lang="en-US" altLang="ja-JP" sz="1900" dirty="0">
                <a:latin typeface="Avenir Medium" panose="02000603020000020003" pitchFamily="2" charset="0"/>
              </a:rPr>
              <a:t>HIV</a:t>
            </a:r>
            <a:r>
              <a:rPr lang="ja-JP" altLang="en-US" dirty="0">
                <a:latin typeface="Avenir Medium" panose="02000603020000020003" pitchFamily="2" charset="0"/>
              </a:rPr>
              <a:t>予防の選択肢を拡大する</a:t>
            </a:r>
            <a:r>
              <a:rPr lang="en-GB" altLang="ja-JP" dirty="0">
                <a:latin typeface="Avenir Medium" panose="02000603020000020003" pitchFamily="2" charset="0"/>
              </a:rPr>
              <a:t>.</a:t>
            </a:r>
            <a:endParaRPr lang="en-US" altLang="ja-JP" dirty="0">
              <a:latin typeface="Avenir Medium" panose="02000603020000020003" pitchFamily="2" charset="0"/>
            </a:endParaRPr>
          </a:p>
        </p:txBody>
      </p:sp>
      <p:sp>
        <p:nvSpPr>
          <p:cNvPr id="13" name="TextBox 12">
            <a:extLst>
              <a:ext uri="{FF2B5EF4-FFF2-40B4-BE49-F238E27FC236}">
                <a16:creationId xmlns:a16="http://schemas.microsoft.com/office/drawing/2014/main" id="{D12820FE-3D51-6934-500C-4CB400A00190}"/>
              </a:ext>
            </a:extLst>
          </p:cNvPr>
          <p:cNvSpPr txBox="1"/>
          <p:nvPr/>
        </p:nvSpPr>
        <p:spPr>
          <a:xfrm>
            <a:off x="825186" y="1413512"/>
            <a:ext cx="2027111" cy="1292662"/>
          </a:xfrm>
          <a:prstGeom prst="rect">
            <a:avLst/>
          </a:prstGeom>
          <a:noFill/>
        </p:spPr>
        <p:txBody>
          <a:bodyPr wrap="square" rtlCol="0">
            <a:spAutoFit/>
          </a:bodyPr>
          <a:lstStyle/>
          <a:p>
            <a:pPr>
              <a:lnSpc>
                <a:spcPct val="100000"/>
              </a:lnSpc>
            </a:pPr>
            <a:r>
              <a:rPr lang="ja-JP" altLang="en-US" sz="2600" cap="all" dirty="0">
                <a:solidFill>
                  <a:schemeClr val="bg1"/>
                </a:solidFill>
                <a:latin typeface="Avenir Heavy" panose="020B0703020203020204" pitchFamily="34" charset="0"/>
                <a:cs typeface="Arial"/>
              </a:rPr>
              <a:t>人を中心に据えた</a:t>
            </a:r>
            <a:endParaRPr lang="en-US" altLang="ja-JP" sz="2600" cap="all" dirty="0">
              <a:solidFill>
                <a:schemeClr val="bg1"/>
              </a:solidFill>
              <a:latin typeface="Avenir Heavy" panose="020B0703020203020204" pitchFamily="34" charset="0"/>
              <a:cs typeface="Arial"/>
            </a:endParaRPr>
          </a:p>
          <a:p>
            <a:pPr>
              <a:lnSpc>
                <a:spcPct val="100000"/>
              </a:lnSpc>
            </a:pPr>
            <a:r>
              <a:rPr lang="ja-JP" altLang="en-US" sz="2600" cap="all" dirty="0">
                <a:solidFill>
                  <a:schemeClr val="bg1"/>
                </a:solidFill>
                <a:latin typeface="Avenir Heavy" panose="020B0703020203020204" pitchFamily="34" charset="0"/>
                <a:cs typeface="Arial"/>
              </a:rPr>
              <a:t>サービス</a:t>
            </a:r>
            <a:endParaRPr lang="en-CH" sz="2600" cap="all" dirty="0">
              <a:solidFill>
                <a:schemeClr val="bg1"/>
              </a:solidFill>
              <a:latin typeface="Avenir Heavy" panose="020B0703020203020204" pitchFamily="34" charset="0"/>
              <a:cs typeface="Arial"/>
            </a:endParaRPr>
          </a:p>
        </p:txBody>
      </p:sp>
      <p:sp>
        <p:nvSpPr>
          <p:cNvPr id="14" name="TextBox 13">
            <a:extLst>
              <a:ext uri="{FF2B5EF4-FFF2-40B4-BE49-F238E27FC236}">
                <a16:creationId xmlns:a16="http://schemas.microsoft.com/office/drawing/2014/main" id="{7F7D6821-5D3C-9011-F42C-C51A5E7435B2}"/>
              </a:ext>
            </a:extLst>
          </p:cNvPr>
          <p:cNvSpPr txBox="1"/>
          <p:nvPr/>
        </p:nvSpPr>
        <p:spPr>
          <a:xfrm>
            <a:off x="3442530" y="2757495"/>
            <a:ext cx="3403705" cy="3339376"/>
          </a:xfrm>
          <a:prstGeom prst="rect">
            <a:avLst/>
          </a:prstGeom>
          <a:noFill/>
        </p:spPr>
        <p:txBody>
          <a:bodyPr wrap="square" rtlCol="0">
            <a:spAutoFit/>
          </a:bodyPr>
          <a:lstStyle/>
          <a:p>
            <a:pPr>
              <a:lnSpc>
                <a:spcPct val="100000"/>
              </a:lnSpc>
              <a:spcBef>
                <a:spcPts val="600"/>
              </a:spcBef>
            </a:pPr>
            <a:r>
              <a:rPr lang="ja-JP" altLang="en-US" sz="1200" dirty="0">
                <a:latin typeface="Avenir Medium" panose="02000603020000020003" pitchFamily="2" charset="0"/>
              </a:rPr>
              <a:t>最適な</a:t>
            </a:r>
            <a:r>
              <a:rPr lang="en-US" altLang="ja-JP" sz="1300" dirty="0">
                <a:latin typeface="Avenir Medium" panose="02000603020000020003" pitchFamily="2" charset="0"/>
              </a:rPr>
              <a:t>HIV</a:t>
            </a:r>
            <a:r>
              <a:rPr lang="ja-JP" altLang="en-US" sz="1200" dirty="0">
                <a:latin typeface="Avenir Medium" panose="02000603020000020003" pitchFamily="2" charset="0"/>
              </a:rPr>
              <a:t>予防手段の組み合わせが利用可能になるよう予防の選択肢を拡大する</a:t>
            </a:r>
            <a:endParaRPr lang="en-US" altLang="ja-JP" sz="1200" dirty="0">
              <a:latin typeface="Avenir Medium" panose="02000603020000020003" pitchFamily="2" charset="0"/>
            </a:endParaRPr>
          </a:p>
          <a:p>
            <a:pPr>
              <a:lnSpc>
                <a:spcPct val="100000"/>
              </a:lnSpc>
              <a:spcBef>
                <a:spcPts val="600"/>
              </a:spcBef>
            </a:pPr>
            <a:r>
              <a:rPr lang="ja-JP" altLang="en-US" sz="1200" dirty="0">
                <a:latin typeface="Avenir Medium" panose="02000603020000020003" pitchFamily="2" charset="0"/>
              </a:rPr>
              <a:t>予防の選択肢としての</a:t>
            </a:r>
            <a:r>
              <a:rPr lang="en-US" altLang="ja-JP" sz="1300" dirty="0" err="1">
                <a:latin typeface="Avenir Medium" panose="02000603020000020003" pitchFamily="2" charset="0"/>
              </a:rPr>
              <a:t>PrEP</a:t>
            </a:r>
            <a:r>
              <a:rPr lang="ja-JP" altLang="en-US" sz="1200" dirty="0">
                <a:latin typeface="Avenir Medium" panose="02000603020000020003" pitchFamily="2" charset="0"/>
              </a:rPr>
              <a:t>への公平なアクセスを迅速に確保、拡大し、</a:t>
            </a:r>
            <a:r>
              <a:rPr lang="en-US" altLang="ja-JP" sz="1300" dirty="0">
                <a:latin typeface="Avenir Medium" panose="02000603020000020003" pitchFamily="2" charset="0"/>
              </a:rPr>
              <a:t>2030</a:t>
            </a:r>
            <a:r>
              <a:rPr lang="ja-JP" altLang="en-US" sz="1200" dirty="0">
                <a:latin typeface="Avenir Medium" panose="02000603020000020003" pitchFamily="2" charset="0"/>
              </a:rPr>
              <a:t>年までに世界全体で少なくとも</a:t>
            </a:r>
            <a:r>
              <a:rPr lang="en-US" altLang="ja-JP" sz="1300" dirty="0">
                <a:latin typeface="Avenir Medium" panose="02000603020000020003" pitchFamily="2" charset="0"/>
              </a:rPr>
              <a:t>2000</a:t>
            </a:r>
            <a:r>
              <a:rPr lang="ja-JP" altLang="en-US" sz="1200" dirty="0">
                <a:latin typeface="Avenir Medium" panose="02000603020000020003" pitchFamily="2" charset="0"/>
              </a:rPr>
              <a:t>万人年分を提供する</a:t>
            </a:r>
          </a:p>
          <a:p>
            <a:pPr>
              <a:lnSpc>
                <a:spcPct val="100000"/>
              </a:lnSpc>
              <a:spcBef>
                <a:spcPts val="600"/>
              </a:spcBef>
            </a:pPr>
            <a:r>
              <a:rPr lang="ja-JP" altLang="en-US" sz="1200" dirty="0">
                <a:latin typeface="Avenir Medium" panose="02000603020000020003" pitchFamily="2" charset="0"/>
              </a:rPr>
              <a:t>コンドームと自己検査に関する市場アプローチの再活性化をはかる</a:t>
            </a:r>
            <a:endParaRPr lang="en-US" altLang="ja-JP" sz="1200" dirty="0">
              <a:latin typeface="Avenir Medium" panose="02000603020000020003" pitchFamily="2" charset="0"/>
            </a:endParaRPr>
          </a:p>
          <a:p>
            <a:pPr>
              <a:lnSpc>
                <a:spcPct val="100000"/>
              </a:lnSpc>
              <a:spcBef>
                <a:spcPts val="600"/>
              </a:spcBef>
            </a:pPr>
            <a:r>
              <a:rPr lang="en-US" altLang="ja-JP" sz="1300" dirty="0">
                <a:latin typeface="Avenir Medium" panose="02000603020000020003" pitchFamily="2" charset="0"/>
              </a:rPr>
              <a:t>HIV</a:t>
            </a:r>
            <a:r>
              <a:rPr lang="ja-JP" altLang="en-US" sz="1200" dirty="0">
                <a:latin typeface="Avenir Medium" panose="02000603020000020003" pitchFamily="2" charset="0"/>
              </a:rPr>
              <a:t>予防のセルフケアを拡大する。そのための製品（コンドーム、自己検査キット、清潔な注射針）を薬局などで広く入手可能にする</a:t>
            </a:r>
          </a:p>
          <a:p>
            <a:pPr>
              <a:lnSpc>
                <a:spcPct val="100000"/>
              </a:lnSpc>
              <a:spcBef>
                <a:spcPts val="600"/>
              </a:spcBef>
            </a:pPr>
            <a:r>
              <a:rPr lang="ja-JP" altLang="en-US" sz="1200" dirty="0">
                <a:latin typeface="Avenir Medium" panose="02000603020000020003" pitchFamily="2" charset="0"/>
              </a:rPr>
              <a:t>人を中心に据えたデジタル活用やピア主導のアウトリーチ・キャンペーンを通じ、</a:t>
            </a:r>
            <a:r>
              <a:rPr lang="en-US" altLang="ja-JP" sz="1300" dirty="0">
                <a:latin typeface="Avenir Medium" panose="02000603020000020003" pitchFamily="2" charset="0"/>
              </a:rPr>
              <a:t>HIV</a:t>
            </a:r>
            <a:r>
              <a:rPr lang="ja-JP" altLang="en-US" sz="1200" dirty="0">
                <a:latin typeface="Avenir Medium" panose="02000603020000020003" pitchFamily="2" charset="0"/>
              </a:rPr>
              <a:t>予防のニーズを高める</a:t>
            </a:r>
            <a:endParaRPr lang="en-US" altLang="ja-JP" sz="1200" dirty="0">
              <a:latin typeface="Avenir Medium" panose="02000603020000020003" pitchFamily="2" charset="0"/>
            </a:endParaRPr>
          </a:p>
          <a:p>
            <a:pPr>
              <a:lnSpc>
                <a:spcPct val="100000"/>
              </a:lnSpc>
              <a:spcBef>
                <a:spcPts val="600"/>
              </a:spcBef>
            </a:pPr>
            <a:r>
              <a:rPr lang="ja-JP" altLang="en-US" sz="1200" dirty="0">
                <a:latin typeface="Avenir Medium" panose="02000603020000020003" pitchFamily="2" charset="0"/>
              </a:rPr>
              <a:t>医療現場の標準ケアとして、</a:t>
            </a:r>
            <a:r>
              <a:rPr lang="en-US" altLang="ja-JP" sz="1300" dirty="0">
                <a:latin typeface="Avenir Medium" panose="02000603020000020003" pitchFamily="2" charset="0"/>
              </a:rPr>
              <a:t>HIV</a:t>
            </a:r>
            <a:r>
              <a:rPr lang="ja-JP" altLang="en-US" sz="1200" dirty="0">
                <a:latin typeface="Avenir Medium" panose="02000603020000020003" pitchFamily="2" charset="0"/>
              </a:rPr>
              <a:t>予防の提供を含める</a:t>
            </a:r>
            <a:endParaRPr lang="en-US" altLang="ja-JP" sz="1200" dirty="0">
              <a:latin typeface="Avenir Medium" panose="02000603020000020003" pitchFamily="2" charset="0"/>
            </a:endParaRPr>
          </a:p>
        </p:txBody>
      </p:sp>
      <p:sp>
        <p:nvSpPr>
          <p:cNvPr id="15" name="TextBox 14">
            <a:extLst>
              <a:ext uri="{FF2B5EF4-FFF2-40B4-BE49-F238E27FC236}">
                <a16:creationId xmlns:a16="http://schemas.microsoft.com/office/drawing/2014/main" id="{69E0F121-38CF-2816-16E2-866F9F2CA58F}"/>
              </a:ext>
            </a:extLst>
          </p:cNvPr>
          <p:cNvSpPr txBox="1"/>
          <p:nvPr/>
        </p:nvSpPr>
        <p:spPr>
          <a:xfrm>
            <a:off x="7533160" y="2757495"/>
            <a:ext cx="3403705" cy="3508653"/>
          </a:xfrm>
          <a:prstGeom prst="rect">
            <a:avLst/>
          </a:prstGeom>
          <a:noFill/>
        </p:spPr>
        <p:txBody>
          <a:bodyPr wrap="square" rtlCol="0">
            <a:spAutoFit/>
          </a:bodyPr>
          <a:lstStyle/>
          <a:p>
            <a:pPr>
              <a:lnSpc>
                <a:spcPct val="100000"/>
              </a:lnSpc>
              <a:spcBef>
                <a:spcPts val="600"/>
              </a:spcBef>
            </a:pPr>
            <a:r>
              <a:rPr lang="ja-JP" altLang="en-US" sz="1200" dirty="0">
                <a:latin typeface="Avenir Medium" panose="02000603020000020003" pitchFamily="2" charset="0"/>
              </a:rPr>
              <a:t>サハラ以南アフリカの</a:t>
            </a:r>
            <a:r>
              <a:rPr lang="en-US" altLang="ja-JP" sz="1300" dirty="0">
                <a:latin typeface="Avenir Medium" panose="02000603020000020003" pitchFamily="2" charset="0"/>
              </a:rPr>
              <a:t>HIV</a:t>
            </a:r>
            <a:r>
              <a:rPr lang="ja-JP" altLang="en-US" sz="1200" dirty="0">
                <a:latin typeface="Avenir Medium" panose="02000603020000020003" pitchFamily="2" charset="0"/>
              </a:rPr>
              <a:t>感染率が高い地域においては、とりわけ</a:t>
            </a:r>
            <a:r>
              <a:rPr lang="en-US" altLang="ja-JP" sz="1300" dirty="0">
                <a:latin typeface="Avenir Medium" panose="02000603020000020003" pitchFamily="2" charset="0"/>
              </a:rPr>
              <a:t>HIV</a:t>
            </a:r>
            <a:r>
              <a:rPr lang="ja-JP" altLang="en-US" sz="1200" dirty="0">
                <a:latin typeface="Avenir Medium" panose="02000603020000020003" pitchFamily="2" charset="0"/>
              </a:rPr>
              <a:t>感染の高いリスクに直面している十代の少女や若い成人女性、さらに男性を対象にした行動介入策や包括的な性教育を含む持続可能な予防プログラムのモデルを開発する</a:t>
            </a:r>
            <a:endParaRPr lang="en-IN" sz="1200" dirty="0">
              <a:latin typeface="Avenir Medium" panose="02000603020000020003" pitchFamily="2" charset="0"/>
            </a:endParaRPr>
          </a:p>
          <a:p>
            <a:pPr>
              <a:lnSpc>
                <a:spcPct val="100000"/>
              </a:lnSpc>
              <a:spcBef>
                <a:spcPts val="600"/>
              </a:spcBef>
            </a:pPr>
            <a:r>
              <a:rPr lang="ja-JP" altLang="en-US" sz="1200" dirty="0">
                <a:latin typeface="Avenir Medium" panose="02000603020000020003" pitchFamily="2" charset="0"/>
              </a:rPr>
              <a:t>それぞれの文化に配慮しつつ、男性に向けた予防介入策の拡大を進める。</a:t>
            </a:r>
            <a:r>
              <a:rPr lang="en-US" altLang="ja-JP" sz="1300" dirty="0">
                <a:latin typeface="Avenir Medium" panose="02000603020000020003" pitchFamily="2" charset="0"/>
              </a:rPr>
              <a:t>HIV</a:t>
            </a:r>
            <a:r>
              <a:rPr lang="ja-JP" altLang="en-US" sz="1200" dirty="0">
                <a:latin typeface="Avenir Medium" panose="02000603020000020003" pitchFamily="2" charset="0"/>
              </a:rPr>
              <a:t>検査やコンドーム使用のの普及、</a:t>
            </a:r>
            <a:r>
              <a:rPr lang="en-US" altLang="ja-JP" sz="1300" dirty="0" err="1">
                <a:latin typeface="Avenir Medium" panose="02000603020000020003" pitchFamily="2" charset="0"/>
              </a:rPr>
              <a:t>PrEP</a:t>
            </a:r>
            <a:r>
              <a:rPr lang="ja-JP" altLang="en-US" sz="1200" dirty="0">
                <a:latin typeface="Avenir Medium" panose="02000603020000020003" pitchFamily="2" charset="0"/>
              </a:rPr>
              <a:t>、健康をまもれる行動の促進などが含まれる。</a:t>
            </a:r>
          </a:p>
          <a:p>
            <a:pPr>
              <a:lnSpc>
                <a:spcPct val="100000"/>
              </a:lnSpc>
              <a:spcBef>
                <a:spcPts val="600"/>
              </a:spcBef>
            </a:pPr>
            <a:r>
              <a:rPr lang="ja-JP" altLang="en-US" sz="1200" dirty="0">
                <a:latin typeface="Avenir Medium" panose="02000603020000020003" pitchFamily="2" charset="0"/>
              </a:rPr>
              <a:t>セックスワーカー、ゲイ男性など男性とセックスをする男性、トランスジェンダーの人たち、注射薬物使用者など各国の状況を踏まえたキーポピュレーションが安心して利用できるプログラムの体系的なシステム構築をはかる</a:t>
            </a:r>
            <a:endParaRPr lang="en-US" altLang="ja-JP" sz="1200" dirty="0">
              <a:latin typeface="Avenir Medium" panose="02000603020000020003" pitchFamily="2" charset="0"/>
            </a:endParaRPr>
          </a:p>
          <a:p>
            <a:pPr>
              <a:lnSpc>
                <a:spcPct val="100000"/>
              </a:lnSpc>
              <a:spcBef>
                <a:spcPts val="600"/>
              </a:spcBef>
            </a:pPr>
            <a:r>
              <a:rPr lang="ja-JP" altLang="en-US" sz="1200" dirty="0">
                <a:latin typeface="Avenir Medium" panose="02000603020000020003" pitchFamily="2" charset="0"/>
              </a:rPr>
              <a:t>注射薬物使用者に向けた包括的なハームリダクションのサービスを強化し、拡大する</a:t>
            </a:r>
            <a:endParaRPr lang="en-IN" sz="1200" dirty="0">
              <a:latin typeface="Avenir Medium" panose="02000603020000020003" pitchFamily="2" charset="0"/>
            </a:endParaRPr>
          </a:p>
        </p:txBody>
      </p:sp>
      <p:sp>
        <p:nvSpPr>
          <p:cNvPr id="16" name="Rectangle 15">
            <a:extLst>
              <a:ext uri="{FF2B5EF4-FFF2-40B4-BE49-F238E27FC236}">
                <a16:creationId xmlns:a16="http://schemas.microsoft.com/office/drawing/2014/main" id="{605EE20C-D4EE-C0FD-A5E1-5631589C4948}"/>
              </a:ext>
            </a:extLst>
          </p:cNvPr>
          <p:cNvSpPr/>
          <p:nvPr/>
        </p:nvSpPr>
        <p:spPr>
          <a:xfrm>
            <a:off x="3329040" y="2830679"/>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82F74189-7EE3-9AF1-E990-66C33A9B07D4}"/>
              </a:ext>
            </a:extLst>
          </p:cNvPr>
          <p:cNvSpPr/>
          <p:nvPr/>
        </p:nvSpPr>
        <p:spPr>
          <a:xfrm>
            <a:off x="7407258" y="2826163"/>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a:extLst>
              <a:ext uri="{FF2B5EF4-FFF2-40B4-BE49-F238E27FC236}">
                <a16:creationId xmlns:a16="http://schemas.microsoft.com/office/drawing/2014/main" id="{9C802F0E-5DC1-D7B0-7FA1-3D6C24DBE5B9}"/>
              </a:ext>
            </a:extLst>
          </p:cNvPr>
          <p:cNvSpPr/>
          <p:nvPr/>
        </p:nvSpPr>
        <p:spPr>
          <a:xfrm>
            <a:off x="3329040" y="3289565"/>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a:extLst>
              <a:ext uri="{FF2B5EF4-FFF2-40B4-BE49-F238E27FC236}">
                <a16:creationId xmlns:a16="http://schemas.microsoft.com/office/drawing/2014/main" id="{04745244-3EB6-5504-A34D-2CEAA6968F8D}"/>
              </a:ext>
            </a:extLst>
          </p:cNvPr>
          <p:cNvSpPr/>
          <p:nvPr/>
        </p:nvSpPr>
        <p:spPr>
          <a:xfrm>
            <a:off x="3329040" y="3948355"/>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40">
            <a:extLst>
              <a:ext uri="{FF2B5EF4-FFF2-40B4-BE49-F238E27FC236}">
                <a16:creationId xmlns:a16="http://schemas.microsoft.com/office/drawing/2014/main" id="{A9A8525A-886E-55F7-48DF-131685FB2D06}"/>
              </a:ext>
            </a:extLst>
          </p:cNvPr>
          <p:cNvSpPr/>
          <p:nvPr/>
        </p:nvSpPr>
        <p:spPr>
          <a:xfrm>
            <a:off x="3329040" y="4400082"/>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Rectangle 41">
            <a:extLst>
              <a:ext uri="{FF2B5EF4-FFF2-40B4-BE49-F238E27FC236}">
                <a16:creationId xmlns:a16="http://schemas.microsoft.com/office/drawing/2014/main" id="{829B0616-CC13-C693-1CE0-3F986A12FFA9}"/>
              </a:ext>
            </a:extLst>
          </p:cNvPr>
          <p:cNvSpPr/>
          <p:nvPr/>
        </p:nvSpPr>
        <p:spPr>
          <a:xfrm>
            <a:off x="3329040" y="5045847"/>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Rectangle 42">
            <a:extLst>
              <a:ext uri="{FF2B5EF4-FFF2-40B4-BE49-F238E27FC236}">
                <a16:creationId xmlns:a16="http://schemas.microsoft.com/office/drawing/2014/main" id="{EDCD9123-A44D-0175-17E6-0E5DFE1738CB}"/>
              </a:ext>
            </a:extLst>
          </p:cNvPr>
          <p:cNvSpPr/>
          <p:nvPr/>
        </p:nvSpPr>
        <p:spPr>
          <a:xfrm>
            <a:off x="7407258" y="4031425"/>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Rectangle 43">
            <a:extLst>
              <a:ext uri="{FF2B5EF4-FFF2-40B4-BE49-F238E27FC236}">
                <a16:creationId xmlns:a16="http://schemas.microsoft.com/office/drawing/2014/main" id="{99AB5FD4-25D6-CB03-BD2B-DBE572818BFC}"/>
              </a:ext>
            </a:extLst>
          </p:cNvPr>
          <p:cNvSpPr/>
          <p:nvPr/>
        </p:nvSpPr>
        <p:spPr>
          <a:xfrm>
            <a:off x="7407258" y="4858002"/>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Rectangle 44">
            <a:extLst>
              <a:ext uri="{FF2B5EF4-FFF2-40B4-BE49-F238E27FC236}">
                <a16:creationId xmlns:a16="http://schemas.microsoft.com/office/drawing/2014/main" id="{D64B8EB4-E23A-4CE9-2A5B-BC8A141B78B9}"/>
              </a:ext>
            </a:extLst>
          </p:cNvPr>
          <p:cNvSpPr/>
          <p:nvPr/>
        </p:nvSpPr>
        <p:spPr>
          <a:xfrm>
            <a:off x="7407258" y="5861146"/>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Rectangle 46">
            <a:extLst>
              <a:ext uri="{FF2B5EF4-FFF2-40B4-BE49-F238E27FC236}">
                <a16:creationId xmlns:a16="http://schemas.microsoft.com/office/drawing/2014/main" id="{3EF0076D-DDF7-8219-AA20-7E0E55F7DDC1}"/>
              </a:ext>
            </a:extLst>
          </p:cNvPr>
          <p:cNvSpPr/>
          <p:nvPr/>
        </p:nvSpPr>
        <p:spPr>
          <a:xfrm>
            <a:off x="3329040" y="5672174"/>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6223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99A70-5754-A63C-5B44-41A57FB83B35}"/>
            </a:ext>
          </a:extLst>
        </p:cNvPr>
        <p:cNvGrpSpPr/>
        <p:nvPr/>
      </p:nvGrpSpPr>
      <p:grpSpPr>
        <a:xfrm>
          <a:off x="0" y="0"/>
          <a:ext cx="0" cy="0"/>
          <a:chOff x="0" y="0"/>
          <a:chExt cx="0" cy="0"/>
        </a:xfrm>
      </p:grpSpPr>
      <p:pic>
        <p:nvPicPr>
          <p:cNvPr id="5" name="Picture 4" descr="A drawing of a person&#10;&#10;Description automatically generated">
            <a:extLst>
              <a:ext uri="{FF2B5EF4-FFF2-40B4-BE49-F238E27FC236}">
                <a16:creationId xmlns:a16="http://schemas.microsoft.com/office/drawing/2014/main" id="{50977C4F-629E-FD78-4E68-0E4E0FFAEA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Rectangle 9">
            <a:extLst>
              <a:ext uri="{FF2B5EF4-FFF2-40B4-BE49-F238E27FC236}">
                <a16:creationId xmlns:a16="http://schemas.microsoft.com/office/drawing/2014/main" id="{856B1229-3D32-5BE3-2378-555B42BB7BA6}"/>
              </a:ext>
            </a:extLst>
          </p:cNvPr>
          <p:cNvSpPr/>
          <p:nvPr/>
        </p:nvSpPr>
        <p:spPr>
          <a:xfrm>
            <a:off x="825188" y="1046288"/>
            <a:ext cx="2027111" cy="20271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Straight Connector 24">
            <a:extLst>
              <a:ext uri="{FF2B5EF4-FFF2-40B4-BE49-F238E27FC236}">
                <a16:creationId xmlns:a16="http://schemas.microsoft.com/office/drawing/2014/main" id="{8EDC07A6-62AC-9547-7C43-2DB36555CAD3}"/>
              </a:ext>
            </a:extLst>
          </p:cNvPr>
          <p:cNvCxnSpPr>
            <a:cxnSpLocks/>
          </p:cNvCxnSpPr>
          <p:nvPr/>
        </p:nvCxnSpPr>
        <p:spPr>
          <a:xfrm>
            <a:off x="3068700" y="609555"/>
            <a:ext cx="0" cy="5511099"/>
          </a:xfrm>
          <a:prstGeom prst="line">
            <a:avLst/>
          </a:prstGeom>
          <a:ln w="19050">
            <a:solidFill>
              <a:srgbClr val="E07E5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6ED90D6-AEDA-D424-412F-0930C8473299}"/>
              </a:ext>
            </a:extLst>
          </p:cNvPr>
          <p:cNvCxnSpPr>
            <a:cxnSpLocks/>
          </p:cNvCxnSpPr>
          <p:nvPr/>
        </p:nvCxnSpPr>
        <p:spPr>
          <a:xfrm>
            <a:off x="3068700" y="1801975"/>
            <a:ext cx="8480127" cy="0"/>
          </a:xfrm>
          <a:prstGeom prst="line">
            <a:avLst/>
          </a:prstGeom>
          <a:ln w="19050">
            <a:solidFill>
              <a:srgbClr val="E07E55"/>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D6896DE3-9EEB-4CD7-0972-64E73C5BFED9}"/>
              </a:ext>
            </a:extLst>
          </p:cNvPr>
          <p:cNvSpPr txBox="1"/>
          <p:nvPr/>
        </p:nvSpPr>
        <p:spPr>
          <a:xfrm>
            <a:off x="880240" y="512118"/>
            <a:ext cx="2080260" cy="954107"/>
          </a:xfrm>
          <a:prstGeom prst="rect">
            <a:avLst/>
          </a:prstGeom>
          <a:noFill/>
        </p:spPr>
        <p:txBody>
          <a:bodyPr wrap="square" rtlCol="0">
            <a:spAutoFit/>
          </a:bodyPr>
          <a:lstStyle/>
          <a:p>
            <a:pPr algn="r"/>
            <a:r>
              <a:rPr lang="ja-JP" altLang="en-US" sz="2700" b="1" cap="all" dirty="0">
                <a:solidFill>
                  <a:srgbClr val="E07E55"/>
                </a:solidFill>
                <a:latin typeface="Avenir Heavy" panose="020B0703020203020204" pitchFamily="34" charset="0"/>
              </a:rPr>
              <a:t>優先事項 </a:t>
            </a:r>
            <a:r>
              <a:rPr lang="en-US" altLang="ja-JP" sz="2900" b="1" cap="all" dirty="0">
                <a:solidFill>
                  <a:srgbClr val="E07E55"/>
                </a:solidFill>
                <a:latin typeface="Avenir Heavy" panose="020B0703020203020204" pitchFamily="34" charset="0"/>
              </a:rPr>
              <a:t>2</a:t>
            </a:r>
            <a:r>
              <a:rPr lang="ja-JP" altLang="en-US" sz="2700" b="1" cap="all" dirty="0">
                <a:solidFill>
                  <a:srgbClr val="E07E55"/>
                </a:solidFill>
                <a:latin typeface="Avenir Heavy" panose="020B0703020203020204" pitchFamily="34" charset="0"/>
              </a:rPr>
              <a:t> </a:t>
            </a:r>
            <a:r>
              <a:rPr lang="en-US" altLang="ja-JP" sz="2700" b="1" cap="all" dirty="0">
                <a:solidFill>
                  <a:srgbClr val="E07E55"/>
                </a:solidFill>
                <a:latin typeface="Avenir Heavy" panose="020B0703020203020204" pitchFamily="34" charset="0"/>
              </a:rPr>
              <a:t>2</a:t>
            </a:r>
            <a:r>
              <a:rPr lang="en-US" sz="2700" b="1" cap="all" dirty="0">
                <a:solidFill>
                  <a:srgbClr val="E07E55"/>
                </a:solidFill>
                <a:latin typeface="Avenir Heavy" panose="020B0703020203020204" pitchFamily="34" charset="0"/>
              </a:rPr>
              <a:t>Priority 2</a:t>
            </a:r>
            <a:endParaRPr lang="en-IN" sz="2700" b="1" cap="all" dirty="0">
              <a:solidFill>
                <a:srgbClr val="E07E55"/>
              </a:solidFill>
              <a:latin typeface="Avenir Heavy" panose="020B0703020203020204" pitchFamily="34" charset="0"/>
            </a:endParaRPr>
          </a:p>
        </p:txBody>
      </p:sp>
      <p:sp>
        <p:nvSpPr>
          <p:cNvPr id="7" name="TextBox 6">
            <a:extLst>
              <a:ext uri="{FF2B5EF4-FFF2-40B4-BE49-F238E27FC236}">
                <a16:creationId xmlns:a16="http://schemas.microsoft.com/office/drawing/2014/main" id="{3C0679DD-1CF8-27B5-422C-01B0299ADE80}"/>
              </a:ext>
            </a:extLst>
          </p:cNvPr>
          <p:cNvSpPr txBox="1"/>
          <p:nvPr/>
        </p:nvSpPr>
        <p:spPr>
          <a:xfrm>
            <a:off x="825185" y="3296738"/>
            <a:ext cx="2135314" cy="1785104"/>
          </a:xfrm>
          <a:prstGeom prst="rect">
            <a:avLst/>
          </a:prstGeom>
          <a:noFill/>
        </p:spPr>
        <p:txBody>
          <a:bodyPr wrap="square" rtlCol="0">
            <a:spAutoFit/>
          </a:bodyPr>
          <a:lstStyle/>
          <a:p>
            <a:pPr algn="just"/>
            <a:r>
              <a:rPr lang="ja-JP" altLang="en-US" b="1" cap="all" dirty="0">
                <a:solidFill>
                  <a:srgbClr val="E07E55"/>
                </a:solidFill>
                <a:latin typeface="Avenir Heavy" panose="020B0703020203020204" pitchFamily="34" charset="0"/>
              </a:rPr>
              <a:t>公平性、尊厳、</a:t>
            </a:r>
            <a:r>
              <a:rPr lang="en-US" altLang="ja-JP" sz="1900" b="1" cap="all" dirty="0">
                <a:solidFill>
                  <a:srgbClr val="E07E55"/>
                </a:solidFill>
                <a:latin typeface="Avenir Heavy" panose="020B0703020203020204" pitchFamily="34" charset="0"/>
              </a:rPr>
              <a:t>HIV</a:t>
            </a:r>
            <a:r>
              <a:rPr lang="ja-JP" altLang="en-US" b="1" cap="all" dirty="0">
                <a:solidFill>
                  <a:srgbClr val="E07E55"/>
                </a:solidFill>
                <a:latin typeface="Avenir Heavy" panose="020B0703020203020204" pitchFamily="34" charset="0"/>
              </a:rPr>
              <a:t>陽性者・</a:t>
            </a:r>
            <a:r>
              <a:rPr lang="en-US" altLang="ja-JP" sz="1900" b="1" cap="all" dirty="0">
                <a:solidFill>
                  <a:srgbClr val="E07E55"/>
                </a:solidFill>
                <a:latin typeface="Avenir Heavy" panose="020B0703020203020204" pitchFamily="34" charset="0"/>
              </a:rPr>
              <a:t>HIV</a:t>
            </a:r>
            <a:r>
              <a:rPr lang="ja-JP" altLang="en-US" b="1" cap="all" dirty="0">
                <a:solidFill>
                  <a:srgbClr val="E07E55"/>
                </a:solidFill>
                <a:latin typeface="Avenir Heavy" panose="020B0703020203020204" pitchFamily="34" charset="0"/>
              </a:rPr>
              <a:t>感染のリスクに直面する人・</a:t>
            </a:r>
            <a:r>
              <a:rPr lang="en-US" altLang="ja-JP" sz="1900" b="1" cap="all" dirty="0">
                <a:solidFill>
                  <a:srgbClr val="E07E55"/>
                </a:solidFill>
                <a:latin typeface="Avenir Heavy" panose="020B0703020203020204" pitchFamily="34" charset="0"/>
              </a:rPr>
              <a:t>HIV</a:t>
            </a:r>
            <a:r>
              <a:rPr lang="ja-JP" altLang="en-US" b="1" cap="all" dirty="0">
                <a:solidFill>
                  <a:srgbClr val="E07E55"/>
                </a:solidFill>
                <a:latin typeface="Avenir Heavy" panose="020B0703020203020204" pitchFamily="34" charset="0"/>
              </a:rPr>
              <a:t>の影響を受けている人に向けたアクセス</a:t>
            </a:r>
            <a:endParaRPr lang="en-IN" altLang="ja-JP" b="1" dirty="0">
              <a:solidFill>
                <a:srgbClr val="E07E55"/>
              </a:solidFill>
            </a:endParaRPr>
          </a:p>
        </p:txBody>
      </p:sp>
      <p:sp>
        <p:nvSpPr>
          <p:cNvPr id="9" name="TextBox 8">
            <a:extLst>
              <a:ext uri="{FF2B5EF4-FFF2-40B4-BE49-F238E27FC236}">
                <a16:creationId xmlns:a16="http://schemas.microsoft.com/office/drawing/2014/main" id="{2F329C23-7A15-7ADB-1D6E-FBF16F36BDF7}"/>
              </a:ext>
            </a:extLst>
          </p:cNvPr>
          <p:cNvSpPr txBox="1"/>
          <p:nvPr/>
        </p:nvSpPr>
        <p:spPr>
          <a:xfrm>
            <a:off x="3854942" y="1405638"/>
            <a:ext cx="2991293" cy="384721"/>
          </a:xfrm>
          <a:prstGeom prst="rect">
            <a:avLst/>
          </a:prstGeom>
          <a:noFill/>
        </p:spPr>
        <p:txBody>
          <a:bodyPr wrap="square" rtlCol="0">
            <a:spAutoFit/>
          </a:bodyPr>
          <a:lstStyle/>
          <a:p>
            <a:r>
              <a:rPr lang="ja-JP" altLang="en-US" b="1" cap="all" dirty="0">
                <a:solidFill>
                  <a:srgbClr val="E07E55"/>
                </a:solidFill>
                <a:latin typeface="Avenir Heavy" panose="020B0703020203020204" pitchFamily="34" charset="0"/>
                <a:ea typeface="Yu Gothic Light"/>
                <a:cs typeface="Arial"/>
              </a:rPr>
              <a:t>成果分野</a:t>
            </a:r>
            <a:r>
              <a:rPr lang="en-US" b="1" cap="all" dirty="0">
                <a:solidFill>
                  <a:srgbClr val="E07E55"/>
                </a:solidFill>
                <a:latin typeface="Avenir Heavy" panose="020B0703020203020204" pitchFamily="34" charset="0"/>
                <a:ea typeface="Yu Gothic Light"/>
                <a:cs typeface="Arial"/>
              </a:rPr>
              <a:t> </a:t>
            </a:r>
            <a:r>
              <a:rPr lang="en-US" sz="1900" b="1" cap="all" dirty="0">
                <a:solidFill>
                  <a:srgbClr val="E07E55"/>
                </a:solidFill>
                <a:latin typeface="Avenir Heavy" panose="020B0703020203020204" pitchFamily="34" charset="0"/>
                <a:ea typeface="Yu Gothic Light"/>
                <a:cs typeface="Arial"/>
              </a:rPr>
              <a:t>5</a:t>
            </a:r>
          </a:p>
        </p:txBody>
      </p:sp>
      <p:sp>
        <p:nvSpPr>
          <p:cNvPr id="11" name="TextBox 10">
            <a:extLst>
              <a:ext uri="{FF2B5EF4-FFF2-40B4-BE49-F238E27FC236}">
                <a16:creationId xmlns:a16="http://schemas.microsoft.com/office/drawing/2014/main" id="{0557FFD5-D2AE-4654-860F-C60B7975D24A}"/>
              </a:ext>
            </a:extLst>
          </p:cNvPr>
          <p:cNvSpPr txBox="1"/>
          <p:nvPr/>
        </p:nvSpPr>
        <p:spPr>
          <a:xfrm>
            <a:off x="3329040" y="1966532"/>
            <a:ext cx="6580070" cy="677108"/>
          </a:xfrm>
          <a:prstGeom prst="rect">
            <a:avLst/>
          </a:prstGeom>
          <a:noFill/>
        </p:spPr>
        <p:txBody>
          <a:bodyPr wrap="square" rtlCol="0">
            <a:spAutoFit/>
          </a:bodyPr>
          <a:lstStyle/>
          <a:p>
            <a:r>
              <a:rPr lang="ja-JP" altLang="en-US" b="1" dirty="0">
                <a:solidFill>
                  <a:srgbClr val="E07E55"/>
                </a:solidFill>
                <a:latin typeface="Avenir Heavy" panose="020B0703020203020204" pitchFamily="34" charset="0"/>
              </a:rPr>
              <a:t>手ごろな価格で利用しやすく、受け入れ可能で質の高い</a:t>
            </a:r>
            <a:r>
              <a:rPr lang="en-US" altLang="ja-JP" sz="1900" b="1" dirty="0">
                <a:solidFill>
                  <a:srgbClr val="E07E55"/>
                </a:solidFill>
                <a:latin typeface="Avenir Heavy" panose="020B0703020203020204" pitchFamily="34" charset="0"/>
              </a:rPr>
              <a:t>HIV</a:t>
            </a:r>
            <a:r>
              <a:rPr lang="ja-JP" altLang="en-US" b="1" dirty="0">
                <a:solidFill>
                  <a:srgbClr val="E07E55"/>
                </a:solidFill>
                <a:latin typeface="Avenir Heavy" panose="020B0703020203020204" pitchFamily="34" charset="0"/>
              </a:rPr>
              <a:t>検査・治療・ケアへの公平なアクセスを</a:t>
            </a:r>
            <a:r>
              <a:rPr lang="en-US" altLang="ja-JP" sz="1900" b="1" dirty="0">
                <a:solidFill>
                  <a:srgbClr val="E07E55"/>
                </a:solidFill>
                <a:latin typeface="Avenir Heavy" panose="020B0703020203020204" pitchFamily="34" charset="0"/>
              </a:rPr>
              <a:t>HIV</a:t>
            </a:r>
            <a:r>
              <a:rPr lang="ja-JP" altLang="en-US" b="1" dirty="0">
                <a:solidFill>
                  <a:srgbClr val="E07E55"/>
                </a:solidFill>
                <a:latin typeface="Avenir Heavy" panose="020B0703020203020204" pitchFamily="34" charset="0"/>
              </a:rPr>
              <a:t>陽性者に保証する</a:t>
            </a:r>
          </a:p>
        </p:txBody>
      </p:sp>
      <p:sp>
        <p:nvSpPr>
          <p:cNvPr id="13" name="TextBox 12">
            <a:extLst>
              <a:ext uri="{FF2B5EF4-FFF2-40B4-BE49-F238E27FC236}">
                <a16:creationId xmlns:a16="http://schemas.microsoft.com/office/drawing/2014/main" id="{A2E7871D-94B9-D8C7-9AFB-B7D9128D10A7}"/>
              </a:ext>
            </a:extLst>
          </p:cNvPr>
          <p:cNvSpPr txBox="1"/>
          <p:nvPr/>
        </p:nvSpPr>
        <p:spPr>
          <a:xfrm>
            <a:off x="825186" y="1413512"/>
            <a:ext cx="2027111" cy="1292662"/>
          </a:xfrm>
          <a:prstGeom prst="rect">
            <a:avLst/>
          </a:prstGeom>
          <a:noFill/>
        </p:spPr>
        <p:txBody>
          <a:bodyPr wrap="square" rtlCol="0">
            <a:spAutoFit/>
          </a:bodyPr>
          <a:lstStyle/>
          <a:p>
            <a:pPr>
              <a:lnSpc>
                <a:spcPct val="100000"/>
              </a:lnSpc>
            </a:pPr>
            <a:r>
              <a:rPr lang="ja-JP" altLang="en-US" sz="2600" cap="all" dirty="0">
                <a:solidFill>
                  <a:schemeClr val="bg1"/>
                </a:solidFill>
                <a:latin typeface="Avenir Heavy" panose="020B0703020203020204" pitchFamily="34" charset="0"/>
                <a:cs typeface="Arial"/>
              </a:rPr>
              <a:t>人を中心に</a:t>
            </a:r>
            <a:endParaRPr lang="en-US" altLang="ja-JP" sz="2600" cap="all" dirty="0">
              <a:solidFill>
                <a:schemeClr val="bg1"/>
              </a:solidFill>
              <a:latin typeface="Avenir Heavy" panose="020B0703020203020204" pitchFamily="34" charset="0"/>
              <a:cs typeface="Arial"/>
            </a:endParaRPr>
          </a:p>
          <a:p>
            <a:pPr>
              <a:lnSpc>
                <a:spcPct val="100000"/>
              </a:lnSpc>
            </a:pPr>
            <a:r>
              <a:rPr lang="ja-JP" altLang="en-US" sz="2600" cap="all" dirty="0">
                <a:solidFill>
                  <a:schemeClr val="bg1"/>
                </a:solidFill>
                <a:latin typeface="Avenir Heavy" panose="020B0703020203020204" pitchFamily="34" charset="0"/>
                <a:cs typeface="Arial"/>
              </a:rPr>
              <a:t>据えた</a:t>
            </a:r>
            <a:endParaRPr lang="en-US" altLang="ja-JP" sz="2600" cap="all" dirty="0">
              <a:solidFill>
                <a:schemeClr val="bg1"/>
              </a:solidFill>
              <a:latin typeface="Avenir Heavy" panose="020B0703020203020204" pitchFamily="34" charset="0"/>
              <a:cs typeface="Arial"/>
            </a:endParaRPr>
          </a:p>
          <a:p>
            <a:pPr>
              <a:lnSpc>
                <a:spcPct val="100000"/>
              </a:lnSpc>
            </a:pPr>
            <a:r>
              <a:rPr lang="ja-JP" altLang="en-US" sz="2600" cap="all" dirty="0">
                <a:solidFill>
                  <a:schemeClr val="bg1"/>
                </a:solidFill>
                <a:latin typeface="Avenir Heavy" panose="020B0703020203020204" pitchFamily="34" charset="0"/>
                <a:cs typeface="Arial"/>
              </a:rPr>
              <a:t>サービス</a:t>
            </a:r>
            <a:endParaRPr lang="en-CH" altLang="ja-JP" sz="2600" cap="all" dirty="0">
              <a:solidFill>
                <a:schemeClr val="bg1"/>
              </a:solidFill>
              <a:latin typeface="Avenir Heavy" panose="020B0703020203020204" pitchFamily="34" charset="0"/>
              <a:cs typeface="Arial"/>
            </a:endParaRPr>
          </a:p>
        </p:txBody>
      </p:sp>
      <p:sp>
        <p:nvSpPr>
          <p:cNvPr id="14" name="TextBox 13">
            <a:extLst>
              <a:ext uri="{FF2B5EF4-FFF2-40B4-BE49-F238E27FC236}">
                <a16:creationId xmlns:a16="http://schemas.microsoft.com/office/drawing/2014/main" id="{BB1F7638-FAA9-E53F-2D86-0E58DFE01CF5}"/>
              </a:ext>
            </a:extLst>
          </p:cNvPr>
          <p:cNvSpPr txBox="1"/>
          <p:nvPr/>
        </p:nvSpPr>
        <p:spPr>
          <a:xfrm>
            <a:off x="3450210" y="2757495"/>
            <a:ext cx="3403705" cy="3370153"/>
          </a:xfrm>
          <a:prstGeom prst="rect">
            <a:avLst/>
          </a:prstGeom>
          <a:noFill/>
        </p:spPr>
        <p:txBody>
          <a:bodyPr wrap="square" rtlCol="0">
            <a:spAutoFit/>
          </a:bodyPr>
          <a:lstStyle/>
          <a:p>
            <a:pPr>
              <a:spcBef>
                <a:spcPts val="600"/>
              </a:spcBef>
            </a:pPr>
            <a:r>
              <a:rPr lang="ja-JP" altLang="en-US" sz="1200" dirty="0">
                <a:latin typeface="Avenir Medium" panose="02000603020000020003" pitchFamily="2" charset="0"/>
              </a:rPr>
              <a:t>スティグマや差別のないサービスにより、</a:t>
            </a:r>
            <a:r>
              <a:rPr lang="en-US" altLang="ja-JP" sz="1200" dirty="0">
                <a:latin typeface="Avenir Medium" panose="02000603020000020003" pitchFamily="2" charset="0"/>
              </a:rPr>
              <a:t>2030</a:t>
            </a:r>
            <a:r>
              <a:rPr lang="ja-JP" altLang="en-US" sz="1200" dirty="0">
                <a:latin typeface="Avenir Medium" panose="02000603020000020003" pitchFamily="2" charset="0"/>
              </a:rPr>
              <a:t>年までに</a:t>
            </a:r>
            <a:r>
              <a:rPr lang="en-US" altLang="ja-JP" sz="1300" dirty="0">
                <a:latin typeface="Avenir Medium" panose="02000603020000020003" pitchFamily="2" charset="0"/>
              </a:rPr>
              <a:t>4000</a:t>
            </a:r>
            <a:r>
              <a:rPr lang="ja-JP" altLang="en-US" sz="1200" dirty="0">
                <a:latin typeface="Avenir Medium" panose="02000603020000020003" pitchFamily="2" charset="0"/>
              </a:rPr>
              <a:t>万人に</a:t>
            </a:r>
            <a:r>
              <a:rPr lang="en-US" altLang="ja-JP" sz="1300" dirty="0">
                <a:latin typeface="Avenir Medium" panose="02000603020000020003" pitchFamily="2" charset="0"/>
              </a:rPr>
              <a:t>HIV</a:t>
            </a:r>
            <a:r>
              <a:rPr lang="ja-JP" altLang="en-US" sz="1200" dirty="0">
                <a:latin typeface="Avenir Medium" panose="02000603020000020003" pitchFamily="2" charset="0"/>
              </a:rPr>
              <a:t>治療を提供する</a:t>
            </a:r>
          </a:p>
          <a:p>
            <a:pPr>
              <a:spcBef>
                <a:spcPts val="600"/>
              </a:spcBef>
            </a:pPr>
            <a:r>
              <a:rPr lang="en-US" altLang="ja-JP" sz="1300" dirty="0">
                <a:latin typeface="Avenir Medium" panose="02000603020000020003" pitchFamily="2" charset="0"/>
              </a:rPr>
              <a:t>HIV</a:t>
            </a:r>
            <a:r>
              <a:rPr lang="ja-JP" altLang="en-US" sz="1200" dirty="0">
                <a:latin typeface="Avenir Medium" panose="02000603020000020003" pitchFamily="2" charset="0"/>
              </a:rPr>
              <a:t>検査、治療、ケアに関して、サービスを受ける人の個別の事情に合わせた分化型サービス提供を充実させる</a:t>
            </a:r>
            <a:endParaRPr lang="en-IN" sz="1200" dirty="0">
              <a:latin typeface="Avenir Medium" panose="02000603020000020003" pitchFamily="2" charset="0"/>
            </a:endParaRPr>
          </a:p>
          <a:p>
            <a:pPr>
              <a:spcBef>
                <a:spcPts val="600"/>
              </a:spcBef>
            </a:pPr>
            <a:r>
              <a:rPr lang="ja-JP" altLang="en-US" sz="1200" dirty="0">
                <a:latin typeface="Avenir Medium" panose="02000603020000020003" pitchFamily="2" charset="0"/>
              </a:rPr>
              <a:t>人を中心としたサービスの設計と拡大を加速する。そのために</a:t>
            </a:r>
            <a:r>
              <a:rPr lang="en-US" altLang="ja-JP" sz="1300" dirty="0">
                <a:latin typeface="Avenir Medium" panose="02000603020000020003" pitchFamily="2" charset="0"/>
              </a:rPr>
              <a:t>HIV</a:t>
            </a:r>
            <a:r>
              <a:rPr lang="ja-JP" altLang="en-US" sz="1200" dirty="0">
                <a:latin typeface="Avenir Medium" panose="02000603020000020003" pitchFamily="2" charset="0"/>
              </a:rPr>
              <a:t>関連サービスと、重複感染症やその他の感染症（結核、</a:t>
            </a:r>
            <a:r>
              <a:rPr lang="en-US" altLang="ja-JP" sz="1300" dirty="0">
                <a:latin typeface="Avenir Medium" panose="02000603020000020003" pitchFamily="2" charset="0"/>
              </a:rPr>
              <a:t>B</a:t>
            </a:r>
            <a:r>
              <a:rPr lang="ja-JP" altLang="en-US" sz="1200" dirty="0">
                <a:latin typeface="Avenir Medium" panose="02000603020000020003" pitchFamily="2" charset="0"/>
              </a:rPr>
              <a:t>型肝炎、</a:t>
            </a:r>
            <a:r>
              <a:rPr lang="en-US" altLang="ja-JP" sz="1300" dirty="0">
                <a:latin typeface="Avenir Medium" panose="02000603020000020003" pitchFamily="2" charset="0"/>
              </a:rPr>
              <a:t>C</a:t>
            </a:r>
            <a:r>
              <a:rPr lang="ja-JP" altLang="en-US" sz="1200" dirty="0">
                <a:latin typeface="Avenir Medium" panose="02000603020000020003" pitchFamily="2" charset="0"/>
              </a:rPr>
              <a:t>型肝炎）、性と生殖に関する健康、性感染症、子宮頸がん、母子保健、非感染性疾患、慢性疾患、メンタルヘルス、ジェンダーに基づく暴力（</a:t>
            </a:r>
            <a:r>
              <a:rPr lang="en-US" altLang="ja-JP" sz="1300" dirty="0">
                <a:latin typeface="Avenir Medium" panose="02000603020000020003" pitchFamily="2" charset="0"/>
              </a:rPr>
              <a:t>GBV</a:t>
            </a:r>
            <a:r>
              <a:rPr lang="ja-JP" altLang="en-US" sz="1200" dirty="0">
                <a:latin typeface="Avenir Medium" panose="02000603020000020003" pitchFamily="2" charset="0"/>
              </a:rPr>
              <a:t>）に関するサービスの統合を進める</a:t>
            </a:r>
          </a:p>
          <a:p>
            <a:pPr>
              <a:spcBef>
                <a:spcPts val="600"/>
              </a:spcBef>
            </a:pPr>
            <a:r>
              <a:rPr lang="en-US" altLang="ja-JP" sz="1300" dirty="0">
                <a:latin typeface="Avenir Medium" panose="02000603020000020003" pitchFamily="2" charset="0"/>
              </a:rPr>
              <a:t>HIV</a:t>
            </a:r>
            <a:r>
              <a:rPr lang="ja-JP" altLang="en-US" sz="1200" dirty="0">
                <a:latin typeface="Avenir Medium" panose="02000603020000020003" pitchFamily="2" charset="0"/>
              </a:rPr>
              <a:t>サービスの統合に向けた制度設計、およびそのサービスの提供、モニタリングには、</a:t>
            </a:r>
            <a:r>
              <a:rPr lang="en-US" altLang="ja-JP" sz="1300" dirty="0">
                <a:latin typeface="Avenir Medium" panose="02000603020000020003" pitchFamily="2" charset="0"/>
              </a:rPr>
              <a:t>HIV</a:t>
            </a:r>
            <a:r>
              <a:rPr lang="ja-JP" altLang="en-US" sz="1200" dirty="0">
                <a:latin typeface="Avenir Medium" panose="02000603020000020003" pitchFamily="2" charset="0"/>
              </a:rPr>
              <a:t>陽性者とキーポピュレーションのネットワークが関与する</a:t>
            </a:r>
          </a:p>
        </p:txBody>
      </p:sp>
      <p:sp>
        <p:nvSpPr>
          <p:cNvPr id="15" name="TextBox 14">
            <a:extLst>
              <a:ext uri="{FF2B5EF4-FFF2-40B4-BE49-F238E27FC236}">
                <a16:creationId xmlns:a16="http://schemas.microsoft.com/office/drawing/2014/main" id="{BBB7B6BE-478B-84DA-DDEE-46BA0154C118}"/>
              </a:ext>
            </a:extLst>
          </p:cNvPr>
          <p:cNvSpPr txBox="1"/>
          <p:nvPr/>
        </p:nvSpPr>
        <p:spPr>
          <a:xfrm>
            <a:off x="7533160" y="2757495"/>
            <a:ext cx="3833646" cy="3631763"/>
          </a:xfrm>
          <a:prstGeom prst="rect">
            <a:avLst/>
          </a:prstGeom>
          <a:noFill/>
        </p:spPr>
        <p:txBody>
          <a:bodyPr wrap="square" rtlCol="0">
            <a:spAutoFit/>
          </a:bodyPr>
          <a:lstStyle/>
          <a:p>
            <a:pPr>
              <a:spcBef>
                <a:spcPts val="600"/>
              </a:spcBef>
            </a:pPr>
            <a:r>
              <a:rPr lang="ja-JP" altLang="en-US" sz="1200" dirty="0">
                <a:latin typeface="Avenir Medium" panose="02000603020000020003" pitchFamily="2" charset="0"/>
              </a:rPr>
              <a:t>医療提供者およびコミュニティの人たちの</a:t>
            </a:r>
            <a:r>
              <a:rPr lang="en-US" altLang="ja-JP" sz="1300" dirty="0">
                <a:latin typeface="Avenir Medium" panose="02000603020000020003" pitchFamily="2" charset="0"/>
              </a:rPr>
              <a:t>HIV</a:t>
            </a:r>
            <a:r>
              <a:rPr lang="ja-JP" altLang="en-US" sz="1200" dirty="0">
                <a:latin typeface="Avenir Medium" panose="02000603020000020003" pitchFamily="2" charset="0"/>
              </a:rPr>
              <a:t>リテラシーとサービス能力の強化（早期診断、</a:t>
            </a:r>
            <a:r>
              <a:rPr lang="en-US" altLang="ja-JP" sz="1300" dirty="0">
                <a:latin typeface="Avenir Medium" panose="02000603020000020003" pitchFamily="2" charset="0"/>
              </a:rPr>
              <a:t>U=U</a:t>
            </a:r>
            <a:r>
              <a:rPr lang="ja-JP" altLang="en-US" sz="1200" dirty="0">
                <a:latin typeface="Avenir Medium" panose="02000603020000020003" pitchFamily="2" charset="0"/>
              </a:rPr>
              <a:t>、ウイルス抑制、長期ケア、進行性</a:t>
            </a:r>
            <a:r>
              <a:rPr lang="en-US" altLang="ja-JP" sz="1300" dirty="0">
                <a:latin typeface="Avenir Medium" panose="02000603020000020003" pitchFamily="2" charset="0"/>
              </a:rPr>
              <a:t>HIV</a:t>
            </a:r>
            <a:r>
              <a:rPr lang="ja-JP" altLang="en-US" sz="1200" dirty="0">
                <a:latin typeface="Avenir Medium" panose="02000603020000020003" pitchFamily="2" charset="0"/>
              </a:rPr>
              <a:t>感染症など）に投資を行う</a:t>
            </a:r>
            <a:endParaRPr lang="en-US" altLang="ja-JP" sz="1200" dirty="0">
              <a:latin typeface="Avenir Medium" panose="02000603020000020003" pitchFamily="2" charset="0"/>
            </a:endParaRPr>
          </a:p>
          <a:p>
            <a:pPr>
              <a:spcBef>
                <a:spcPts val="600"/>
              </a:spcBef>
            </a:pPr>
            <a:r>
              <a:rPr lang="ja-JP" altLang="en-US" sz="1200" dirty="0">
                <a:latin typeface="Avenir Medium" panose="02000603020000020003" pitchFamily="2" charset="0"/>
              </a:rPr>
              <a:t>世界中どこでも、正確で質の高い</a:t>
            </a:r>
            <a:r>
              <a:rPr lang="en-US" altLang="ja-JP" sz="1300" dirty="0">
                <a:latin typeface="Avenir Medium" panose="02000603020000020003" pitchFamily="2" charset="0"/>
              </a:rPr>
              <a:t>HIV</a:t>
            </a:r>
            <a:r>
              <a:rPr lang="ja-JP" altLang="en-US" sz="1200" dirty="0">
                <a:latin typeface="Avenir Medium" panose="02000603020000020003" pitchFamily="2" charset="0"/>
              </a:rPr>
              <a:t>検査および治療のための製品に対する公平なアクセスが確保できるようにする</a:t>
            </a:r>
            <a:endParaRPr lang="en-US" altLang="ja-JP" sz="1200" dirty="0">
              <a:latin typeface="Avenir Medium" panose="02000603020000020003" pitchFamily="2" charset="0"/>
            </a:endParaRPr>
          </a:p>
          <a:p>
            <a:pPr>
              <a:spcBef>
                <a:spcPts val="600"/>
              </a:spcBef>
            </a:pPr>
            <a:r>
              <a:rPr lang="en-US" altLang="ja-JP" sz="1300" dirty="0">
                <a:latin typeface="Avenir Medium" panose="02000603020000020003" pitchFamily="2" charset="0"/>
              </a:rPr>
              <a:t>HIV</a:t>
            </a:r>
            <a:r>
              <a:rPr lang="ja-JP" altLang="en-US" sz="1200" dirty="0">
                <a:latin typeface="Avenir Medium" panose="02000603020000020003" pitchFamily="2" charset="0"/>
              </a:rPr>
              <a:t>検査・治療・服薬に関してはどこでも支援が受けられるようにするための分権化をはかり、最適な有効性の確保に向けた新たな技術とプログラムのイノベーションを進める</a:t>
            </a:r>
            <a:endParaRPr lang="en-US" altLang="ja-JP" sz="1200" dirty="0">
              <a:latin typeface="Avenir Medium" panose="02000603020000020003" pitchFamily="2" charset="0"/>
            </a:endParaRPr>
          </a:p>
          <a:p>
            <a:pPr>
              <a:spcBef>
                <a:spcPts val="600"/>
              </a:spcBef>
            </a:pPr>
            <a:r>
              <a:rPr lang="ja-JP" altLang="en-US" sz="1200" dirty="0">
                <a:latin typeface="Avenir Medium" panose="02000603020000020003" pitchFamily="2" charset="0"/>
              </a:rPr>
              <a:t>タスクシフティングとコミュニティ主導のサービス提供が可能になるよう法整備と政策改革を推進し、その動きを支援する</a:t>
            </a:r>
            <a:endParaRPr lang="en-US" altLang="ja-JP" sz="1200" dirty="0">
              <a:latin typeface="Avenir Medium" panose="02000603020000020003" pitchFamily="2" charset="0"/>
            </a:endParaRPr>
          </a:p>
          <a:p>
            <a:pPr>
              <a:spcBef>
                <a:spcPts val="600"/>
              </a:spcBef>
            </a:pPr>
            <a:r>
              <a:rPr lang="en-US" altLang="ja-JP" sz="1300" dirty="0">
                <a:latin typeface="Avenir Medium" panose="02000603020000020003" pitchFamily="2" charset="0"/>
              </a:rPr>
              <a:t>HIV</a:t>
            </a:r>
            <a:r>
              <a:rPr lang="ja-JP" altLang="en-US" sz="1200" dirty="0">
                <a:latin typeface="Avenir Medium" panose="02000603020000020003" pitchFamily="2" charset="0"/>
              </a:rPr>
              <a:t>検査と治療のサービスに関して。その質と成果をモニターするために必要となる国の情報システムを強化する</a:t>
            </a:r>
            <a:endParaRPr lang="en-IN" sz="1200" dirty="0">
              <a:latin typeface="Avenir Medium" panose="02000603020000020003" pitchFamily="2" charset="0"/>
            </a:endParaRPr>
          </a:p>
        </p:txBody>
      </p:sp>
      <p:sp>
        <p:nvSpPr>
          <p:cNvPr id="16" name="Rectangle 15">
            <a:extLst>
              <a:ext uri="{FF2B5EF4-FFF2-40B4-BE49-F238E27FC236}">
                <a16:creationId xmlns:a16="http://schemas.microsoft.com/office/drawing/2014/main" id="{DB0BA17D-616B-F33E-1450-39518B8DE01C}"/>
              </a:ext>
            </a:extLst>
          </p:cNvPr>
          <p:cNvSpPr/>
          <p:nvPr/>
        </p:nvSpPr>
        <p:spPr>
          <a:xfrm>
            <a:off x="3329040" y="2830679"/>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AC8D87E0-281B-E772-7B4D-7D6CA1446164}"/>
              </a:ext>
            </a:extLst>
          </p:cNvPr>
          <p:cNvSpPr/>
          <p:nvPr/>
        </p:nvSpPr>
        <p:spPr>
          <a:xfrm>
            <a:off x="7407258" y="2826163"/>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 name="Graphic 1">
            <a:extLst>
              <a:ext uri="{FF2B5EF4-FFF2-40B4-BE49-F238E27FC236}">
                <a16:creationId xmlns:a16="http://schemas.microsoft.com/office/drawing/2014/main" id="{268E18FB-B8F6-FA61-E4ED-0DBC567527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10771" y="1019949"/>
            <a:ext cx="394108" cy="683121"/>
          </a:xfrm>
          <a:prstGeom prst="rect">
            <a:avLst/>
          </a:prstGeom>
        </p:spPr>
      </p:pic>
      <p:sp>
        <p:nvSpPr>
          <p:cNvPr id="4" name="Rectangle 3">
            <a:extLst>
              <a:ext uri="{FF2B5EF4-FFF2-40B4-BE49-F238E27FC236}">
                <a16:creationId xmlns:a16="http://schemas.microsoft.com/office/drawing/2014/main" id="{B0FCC5D3-6074-9911-BE2F-BD3CD1AD9C50}"/>
              </a:ext>
            </a:extLst>
          </p:cNvPr>
          <p:cNvSpPr/>
          <p:nvPr/>
        </p:nvSpPr>
        <p:spPr>
          <a:xfrm>
            <a:off x="3329040" y="3300413"/>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28BE8DC1-E83E-DC1B-D670-CA544DBF7884}"/>
              </a:ext>
            </a:extLst>
          </p:cNvPr>
          <p:cNvSpPr/>
          <p:nvPr/>
        </p:nvSpPr>
        <p:spPr>
          <a:xfrm>
            <a:off x="3329040" y="3919780"/>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C9496706-1F8A-7954-74B0-372936FACB16}"/>
              </a:ext>
            </a:extLst>
          </p:cNvPr>
          <p:cNvSpPr/>
          <p:nvPr/>
        </p:nvSpPr>
        <p:spPr>
          <a:xfrm>
            <a:off x="3329040" y="5343678"/>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FE448296-C836-83C4-E9E9-919CD5CF5951}"/>
              </a:ext>
            </a:extLst>
          </p:cNvPr>
          <p:cNvSpPr/>
          <p:nvPr/>
        </p:nvSpPr>
        <p:spPr>
          <a:xfrm>
            <a:off x="7407258" y="3700098"/>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a:extLst>
              <a:ext uri="{FF2B5EF4-FFF2-40B4-BE49-F238E27FC236}">
                <a16:creationId xmlns:a16="http://schemas.microsoft.com/office/drawing/2014/main" id="{FE258A7C-F076-9B0B-921D-B2A8EF55C786}"/>
              </a:ext>
            </a:extLst>
          </p:cNvPr>
          <p:cNvSpPr/>
          <p:nvPr/>
        </p:nvSpPr>
        <p:spPr>
          <a:xfrm>
            <a:off x="7407258" y="4345973"/>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a:extLst>
              <a:ext uri="{FF2B5EF4-FFF2-40B4-BE49-F238E27FC236}">
                <a16:creationId xmlns:a16="http://schemas.microsoft.com/office/drawing/2014/main" id="{6E591334-8706-3B7B-2055-BF0C23B3D5D3}"/>
              </a:ext>
            </a:extLst>
          </p:cNvPr>
          <p:cNvSpPr/>
          <p:nvPr/>
        </p:nvSpPr>
        <p:spPr>
          <a:xfrm>
            <a:off x="7407258" y="5153178"/>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ED87C4EC-1E7B-ED74-1A1B-16DB0733FDFB}"/>
              </a:ext>
            </a:extLst>
          </p:cNvPr>
          <p:cNvSpPr/>
          <p:nvPr/>
        </p:nvSpPr>
        <p:spPr>
          <a:xfrm>
            <a:off x="7407258" y="5798334"/>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71334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1DE97-5A56-F027-658D-6F2B332C6D56}"/>
            </a:ext>
          </a:extLst>
        </p:cNvPr>
        <p:cNvGrpSpPr/>
        <p:nvPr/>
      </p:nvGrpSpPr>
      <p:grpSpPr>
        <a:xfrm>
          <a:off x="0" y="0"/>
          <a:ext cx="0" cy="0"/>
          <a:chOff x="0" y="0"/>
          <a:chExt cx="0" cy="0"/>
        </a:xfrm>
      </p:grpSpPr>
      <p:pic>
        <p:nvPicPr>
          <p:cNvPr id="5" name="Picture 4" descr="A drawing of a person&#10;&#10;Description automatically generated">
            <a:extLst>
              <a:ext uri="{FF2B5EF4-FFF2-40B4-BE49-F238E27FC236}">
                <a16:creationId xmlns:a16="http://schemas.microsoft.com/office/drawing/2014/main" id="{1F334AB6-B94A-E4B3-B994-16AC3E898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Rectangle 9">
            <a:extLst>
              <a:ext uri="{FF2B5EF4-FFF2-40B4-BE49-F238E27FC236}">
                <a16:creationId xmlns:a16="http://schemas.microsoft.com/office/drawing/2014/main" id="{09C7095A-77CC-F446-E744-3E112588555B}"/>
              </a:ext>
            </a:extLst>
          </p:cNvPr>
          <p:cNvSpPr/>
          <p:nvPr/>
        </p:nvSpPr>
        <p:spPr>
          <a:xfrm>
            <a:off x="825188" y="1046288"/>
            <a:ext cx="2027111" cy="20271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Straight Connector 24">
            <a:extLst>
              <a:ext uri="{FF2B5EF4-FFF2-40B4-BE49-F238E27FC236}">
                <a16:creationId xmlns:a16="http://schemas.microsoft.com/office/drawing/2014/main" id="{1180B2F8-3C6F-55D8-E16E-E5A6F6A99656}"/>
              </a:ext>
            </a:extLst>
          </p:cNvPr>
          <p:cNvCxnSpPr>
            <a:cxnSpLocks/>
          </p:cNvCxnSpPr>
          <p:nvPr/>
        </p:nvCxnSpPr>
        <p:spPr>
          <a:xfrm>
            <a:off x="3068700" y="609555"/>
            <a:ext cx="0" cy="5187563"/>
          </a:xfrm>
          <a:prstGeom prst="line">
            <a:avLst/>
          </a:prstGeom>
          <a:ln w="19050">
            <a:solidFill>
              <a:srgbClr val="E07E5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17762BF9-4F7B-F217-93D2-B509CA6D30F9}"/>
              </a:ext>
            </a:extLst>
          </p:cNvPr>
          <p:cNvCxnSpPr>
            <a:cxnSpLocks/>
          </p:cNvCxnSpPr>
          <p:nvPr/>
        </p:nvCxnSpPr>
        <p:spPr>
          <a:xfrm>
            <a:off x="3068700" y="1801975"/>
            <a:ext cx="8480127" cy="0"/>
          </a:xfrm>
          <a:prstGeom prst="line">
            <a:avLst/>
          </a:prstGeom>
          <a:ln w="19050">
            <a:solidFill>
              <a:srgbClr val="E07E55"/>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78DC098A-E3B9-B71B-7219-3CD48FEF270D}"/>
              </a:ext>
            </a:extLst>
          </p:cNvPr>
          <p:cNvSpPr txBox="1"/>
          <p:nvPr/>
        </p:nvSpPr>
        <p:spPr>
          <a:xfrm>
            <a:off x="880240" y="512118"/>
            <a:ext cx="2080260" cy="538609"/>
          </a:xfrm>
          <a:prstGeom prst="rect">
            <a:avLst/>
          </a:prstGeom>
          <a:noFill/>
        </p:spPr>
        <p:txBody>
          <a:bodyPr wrap="square" rtlCol="0">
            <a:spAutoFit/>
          </a:bodyPr>
          <a:lstStyle/>
          <a:p>
            <a:pPr algn="r"/>
            <a:r>
              <a:rPr lang="ja-JP" altLang="en-US" sz="2700" b="1" cap="all" dirty="0">
                <a:solidFill>
                  <a:srgbClr val="E07E55"/>
                </a:solidFill>
                <a:latin typeface="Avenir Heavy" panose="020B0703020203020204" pitchFamily="34" charset="0"/>
              </a:rPr>
              <a:t>優先事項</a:t>
            </a:r>
            <a:r>
              <a:rPr lang="en-US" sz="2700" cap="all" dirty="0">
                <a:solidFill>
                  <a:srgbClr val="E07E55"/>
                </a:solidFill>
                <a:latin typeface="Avenir Heavy" panose="020B0703020203020204" pitchFamily="34" charset="0"/>
              </a:rPr>
              <a:t> </a:t>
            </a:r>
            <a:r>
              <a:rPr lang="en-US" sz="2900" cap="all" dirty="0">
                <a:solidFill>
                  <a:srgbClr val="E07E55"/>
                </a:solidFill>
                <a:latin typeface="Avenir Heavy" panose="020B0703020203020204" pitchFamily="34" charset="0"/>
              </a:rPr>
              <a:t>2</a:t>
            </a:r>
            <a:endParaRPr lang="en-IN" sz="2900" cap="all" dirty="0">
              <a:solidFill>
                <a:srgbClr val="E07E55"/>
              </a:solidFill>
              <a:latin typeface="Avenir Heavy" panose="020B0703020203020204" pitchFamily="34" charset="0"/>
            </a:endParaRPr>
          </a:p>
        </p:txBody>
      </p:sp>
      <p:sp>
        <p:nvSpPr>
          <p:cNvPr id="7" name="TextBox 6">
            <a:extLst>
              <a:ext uri="{FF2B5EF4-FFF2-40B4-BE49-F238E27FC236}">
                <a16:creationId xmlns:a16="http://schemas.microsoft.com/office/drawing/2014/main" id="{7EFA0F22-7F89-5493-7974-E3F4EC6CD26C}"/>
              </a:ext>
            </a:extLst>
          </p:cNvPr>
          <p:cNvSpPr txBox="1"/>
          <p:nvPr/>
        </p:nvSpPr>
        <p:spPr>
          <a:xfrm>
            <a:off x="825185" y="3296738"/>
            <a:ext cx="2135314" cy="1785104"/>
          </a:xfrm>
          <a:prstGeom prst="rect">
            <a:avLst/>
          </a:prstGeom>
          <a:noFill/>
        </p:spPr>
        <p:txBody>
          <a:bodyPr wrap="square" rtlCol="0">
            <a:spAutoFit/>
          </a:bodyPr>
          <a:lstStyle/>
          <a:p>
            <a:pPr algn="just"/>
            <a:r>
              <a:rPr lang="ja-JP" altLang="en-US" b="1" cap="all" dirty="0">
                <a:solidFill>
                  <a:srgbClr val="E07E55"/>
                </a:solidFill>
                <a:latin typeface="Avenir Heavy" panose="020B0703020203020204" pitchFamily="34" charset="0"/>
              </a:rPr>
              <a:t>公平性、尊厳、</a:t>
            </a:r>
            <a:r>
              <a:rPr lang="en-US" altLang="ja-JP" sz="1900" b="1" cap="all" dirty="0">
                <a:solidFill>
                  <a:srgbClr val="E07E55"/>
                </a:solidFill>
                <a:latin typeface="Avenir Heavy" panose="020B0703020203020204" pitchFamily="34" charset="0"/>
              </a:rPr>
              <a:t>HIV</a:t>
            </a:r>
            <a:r>
              <a:rPr lang="ja-JP" altLang="en-US" b="1" cap="all" dirty="0">
                <a:solidFill>
                  <a:srgbClr val="E07E55"/>
                </a:solidFill>
                <a:latin typeface="Avenir Heavy" panose="020B0703020203020204" pitchFamily="34" charset="0"/>
              </a:rPr>
              <a:t>陽性者・</a:t>
            </a:r>
            <a:r>
              <a:rPr lang="en-US" altLang="ja-JP" sz="1900" b="1" cap="all" dirty="0">
                <a:solidFill>
                  <a:srgbClr val="E07E55"/>
                </a:solidFill>
                <a:latin typeface="Avenir Heavy" panose="020B0703020203020204" pitchFamily="34" charset="0"/>
              </a:rPr>
              <a:t>HIV</a:t>
            </a:r>
            <a:r>
              <a:rPr lang="ja-JP" altLang="en-US" b="1" cap="all" dirty="0">
                <a:solidFill>
                  <a:srgbClr val="E07E55"/>
                </a:solidFill>
                <a:latin typeface="Avenir Heavy" panose="020B0703020203020204" pitchFamily="34" charset="0"/>
              </a:rPr>
              <a:t>感染のリスクに直面する人・</a:t>
            </a:r>
            <a:r>
              <a:rPr lang="en-US" altLang="ja-JP" sz="1900" b="1" cap="all" dirty="0">
                <a:solidFill>
                  <a:srgbClr val="E07E55"/>
                </a:solidFill>
                <a:latin typeface="Avenir Heavy" panose="020B0703020203020204" pitchFamily="34" charset="0"/>
              </a:rPr>
              <a:t>HIV</a:t>
            </a:r>
            <a:r>
              <a:rPr lang="ja-JP" altLang="en-US" b="1" cap="all" dirty="0">
                <a:solidFill>
                  <a:srgbClr val="E07E55"/>
                </a:solidFill>
                <a:latin typeface="Avenir Heavy" panose="020B0703020203020204" pitchFamily="34" charset="0"/>
              </a:rPr>
              <a:t>の影響を受けている人に向けたアクセス</a:t>
            </a:r>
            <a:endParaRPr lang="en-IN" altLang="ja-JP" b="1" dirty="0">
              <a:solidFill>
                <a:srgbClr val="E07E55"/>
              </a:solidFill>
            </a:endParaRPr>
          </a:p>
        </p:txBody>
      </p:sp>
      <p:sp>
        <p:nvSpPr>
          <p:cNvPr id="9" name="TextBox 8">
            <a:extLst>
              <a:ext uri="{FF2B5EF4-FFF2-40B4-BE49-F238E27FC236}">
                <a16:creationId xmlns:a16="http://schemas.microsoft.com/office/drawing/2014/main" id="{C78769BE-206D-8885-B45C-3301B19F65D7}"/>
              </a:ext>
            </a:extLst>
          </p:cNvPr>
          <p:cNvSpPr txBox="1"/>
          <p:nvPr/>
        </p:nvSpPr>
        <p:spPr>
          <a:xfrm>
            <a:off x="3854942" y="1405638"/>
            <a:ext cx="2991293" cy="384721"/>
          </a:xfrm>
          <a:prstGeom prst="rect">
            <a:avLst/>
          </a:prstGeom>
          <a:noFill/>
        </p:spPr>
        <p:txBody>
          <a:bodyPr wrap="square" rtlCol="0">
            <a:spAutoFit/>
          </a:bodyPr>
          <a:lstStyle/>
          <a:p>
            <a:r>
              <a:rPr lang="ja-JP" altLang="en-US" b="1" cap="all" dirty="0">
                <a:solidFill>
                  <a:srgbClr val="E07E55"/>
                </a:solidFill>
                <a:latin typeface="Avenir Heavy" panose="020B0703020203020204" pitchFamily="34" charset="0"/>
                <a:ea typeface="Yu Gothic Light"/>
                <a:cs typeface="Arial"/>
              </a:rPr>
              <a:t>成果分野</a:t>
            </a:r>
            <a:r>
              <a:rPr lang="en-US" altLang="ja-JP" b="1" cap="all" dirty="0">
                <a:solidFill>
                  <a:srgbClr val="E07E55"/>
                </a:solidFill>
                <a:latin typeface="Avenir Heavy" panose="020B0703020203020204" pitchFamily="34" charset="0"/>
                <a:ea typeface="Yu Gothic Light"/>
                <a:cs typeface="Arial"/>
              </a:rPr>
              <a:t> </a:t>
            </a:r>
            <a:r>
              <a:rPr lang="en-US" sz="1900" cap="all" dirty="0">
                <a:solidFill>
                  <a:srgbClr val="E07E55"/>
                </a:solidFill>
                <a:latin typeface="Avenir Heavy" panose="020B0703020203020204" pitchFamily="34" charset="0"/>
                <a:ea typeface="Yu Gothic Light"/>
                <a:cs typeface="Arial"/>
              </a:rPr>
              <a:t>6</a:t>
            </a:r>
          </a:p>
        </p:txBody>
      </p:sp>
      <p:sp>
        <p:nvSpPr>
          <p:cNvPr id="11" name="TextBox 10">
            <a:extLst>
              <a:ext uri="{FF2B5EF4-FFF2-40B4-BE49-F238E27FC236}">
                <a16:creationId xmlns:a16="http://schemas.microsoft.com/office/drawing/2014/main" id="{A95E1221-1D5E-8A8B-6105-B0F38A089361}"/>
              </a:ext>
            </a:extLst>
          </p:cNvPr>
          <p:cNvSpPr txBox="1"/>
          <p:nvPr/>
        </p:nvSpPr>
        <p:spPr>
          <a:xfrm>
            <a:off x="3329040" y="1966532"/>
            <a:ext cx="6580070" cy="661720"/>
          </a:xfrm>
          <a:prstGeom prst="rect">
            <a:avLst/>
          </a:prstGeom>
          <a:noFill/>
        </p:spPr>
        <p:txBody>
          <a:bodyPr wrap="square" rtlCol="0">
            <a:spAutoFit/>
          </a:bodyPr>
          <a:lstStyle/>
          <a:p>
            <a:pPr algn="just"/>
            <a:r>
              <a:rPr lang="ja-JP" altLang="en-US" b="1" dirty="0">
                <a:latin typeface="Avenir Medium" panose="02000603020000020003" pitchFamily="2" charset="0"/>
              </a:rPr>
              <a:t>スティグマや差別をなくし、人権とジェンダー平等をまもれる</a:t>
            </a:r>
            <a:r>
              <a:rPr lang="en-US" altLang="ja-JP" sz="1900" b="1" dirty="0">
                <a:latin typeface="Avenir Medium" panose="02000603020000020003" pitchFamily="2" charset="0"/>
              </a:rPr>
              <a:t>HIV</a:t>
            </a:r>
            <a:r>
              <a:rPr lang="ja-JP" altLang="en-US" b="1" dirty="0">
                <a:latin typeface="Avenir Medium" panose="02000603020000020003" pitchFamily="2" charset="0"/>
              </a:rPr>
              <a:t>対策を進める</a:t>
            </a:r>
            <a:endParaRPr lang="en-US" altLang="ja-JP" b="1" dirty="0">
              <a:latin typeface="Avenir Medium" panose="02000603020000020003" pitchFamily="2" charset="0"/>
            </a:endParaRPr>
          </a:p>
        </p:txBody>
      </p:sp>
      <p:sp>
        <p:nvSpPr>
          <p:cNvPr id="13" name="TextBox 12">
            <a:extLst>
              <a:ext uri="{FF2B5EF4-FFF2-40B4-BE49-F238E27FC236}">
                <a16:creationId xmlns:a16="http://schemas.microsoft.com/office/drawing/2014/main" id="{A936E021-644C-266E-3935-7EDB542070B6}"/>
              </a:ext>
            </a:extLst>
          </p:cNvPr>
          <p:cNvSpPr txBox="1"/>
          <p:nvPr/>
        </p:nvSpPr>
        <p:spPr>
          <a:xfrm>
            <a:off x="825186" y="1413512"/>
            <a:ext cx="2027111" cy="1292662"/>
          </a:xfrm>
          <a:prstGeom prst="rect">
            <a:avLst/>
          </a:prstGeom>
          <a:noFill/>
        </p:spPr>
        <p:txBody>
          <a:bodyPr wrap="square" rtlCol="0">
            <a:spAutoFit/>
          </a:bodyPr>
          <a:lstStyle/>
          <a:p>
            <a:pPr>
              <a:lnSpc>
                <a:spcPct val="100000"/>
              </a:lnSpc>
            </a:pPr>
            <a:r>
              <a:rPr lang="ja-JP" altLang="en-US" sz="2600" cap="all" dirty="0">
                <a:solidFill>
                  <a:schemeClr val="bg1"/>
                </a:solidFill>
                <a:latin typeface="Avenir Heavy" panose="020B0703020203020204" pitchFamily="34" charset="0"/>
                <a:cs typeface="Arial"/>
              </a:rPr>
              <a:t>人を中心に</a:t>
            </a:r>
            <a:endParaRPr lang="en-US" altLang="ja-JP" sz="2600" cap="all" dirty="0">
              <a:solidFill>
                <a:schemeClr val="bg1"/>
              </a:solidFill>
              <a:latin typeface="Avenir Heavy" panose="020B0703020203020204" pitchFamily="34" charset="0"/>
              <a:cs typeface="Arial"/>
            </a:endParaRPr>
          </a:p>
          <a:p>
            <a:pPr>
              <a:lnSpc>
                <a:spcPct val="100000"/>
              </a:lnSpc>
            </a:pPr>
            <a:r>
              <a:rPr lang="ja-JP" altLang="en-US" sz="2600" cap="all" dirty="0">
                <a:solidFill>
                  <a:schemeClr val="bg1"/>
                </a:solidFill>
                <a:latin typeface="Avenir Heavy" panose="020B0703020203020204" pitchFamily="34" charset="0"/>
                <a:cs typeface="Arial"/>
              </a:rPr>
              <a:t>据えた</a:t>
            </a:r>
            <a:endParaRPr lang="en-US" altLang="ja-JP" sz="2600" cap="all" dirty="0">
              <a:solidFill>
                <a:schemeClr val="bg1"/>
              </a:solidFill>
              <a:latin typeface="Avenir Heavy" panose="020B0703020203020204" pitchFamily="34" charset="0"/>
              <a:cs typeface="Arial"/>
            </a:endParaRPr>
          </a:p>
          <a:p>
            <a:pPr>
              <a:lnSpc>
                <a:spcPct val="100000"/>
              </a:lnSpc>
            </a:pPr>
            <a:r>
              <a:rPr lang="ja-JP" altLang="en-US" sz="2600" cap="all" dirty="0">
                <a:solidFill>
                  <a:schemeClr val="bg1"/>
                </a:solidFill>
                <a:latin typeface="Avenir Heavy" panose="020B0703020203020204" pitchFamily="34" charset="0"/>
                <a:cs typeface="Arial"/>
              </a:rPr>
              <a:t>サービス</a:t>
            </a:r>
            <a:endParaRPr lang="en-CH" sz="2600" cap="all" dirty="0">
              <a:solidFill>
                <a:schemeClr val="bg1"/>
              </a:solidFill>
              <a:latin typeface="Avenir Heavy" panose="020B0703020203020204" pitchFamily="34" charset="0"/>
              <a:cs typeface="Arial"/>
            </a:endParaRPr>
          </a:p>
        </p:txBody>
      </p:sp>
      <p:sp>
        <p:nvSpPr>
          <p:cNvPr id="16" name="Rectangle 15">
            <a:extLst>
              <a:ext uri="{FF2B5EF4-FFF2-40B4-BE49-F238E27FC236}">
                <a16:creationId xmlns:a16="http://schemas.microsoft.com/office/drawing/2014/main" id="{4B0738CD-F173-C033-16E2-996C4F7881D1}"/>
              </a:ext>
            </a:extLst>
          </p:cNvPr>
          <p:cNvSpPr/>
          <p:nvPr/>
        </p:nvSpPr>
        <p:spPr>
          <a:xfrm>
            <a:off x="3329040" y="2830679"/>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9FE66C12-6FDD-820E-D0D5-CD0FC76E5A97}"/>
              </a:ext>
            </a:extLst>
          </p:cNvPr>
          <p:cNvSpPr/>
          <p:nvPr/>
        </p:nvSpPr>
        <p:spPr>
          <a:xfrm>
            <a:off x="7407258" y="2826163"/>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Graphic 7">
            <a:extLst>
              <a:ext uri="{FF2B5EF4-FFF2-40B4-BE49-F238E27FC236}">
                <a16:creationId xmlns:a16="http://schemas.microsoft.com/office/drawing/2014/main" id="{C9BFD03E-8080-4CDA-DBC4-CDCC867C60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85102" y="1155528"/>
            <a:ext cx="577437" cy="510810"/>
          </a:xfrm>
          <a:prstGeom prst="rect">
            <a:avLst/>
          </a:prstGeom>
        </p:spPr>
      </p:pic>
      <p:sp>
        <p:nvSpPr>
          <p:cNvPr id="22" name="TextBox 21">
            <a:extLst>
              <a:ext uri="{FF2B5EF4-FFF2-40B4-BE49-F238E27FC236}">
                <a16:creationId xmlns:a16="http://schemas.microsoft.com/office/drawing/2014/main" id="{0FB13AA8-A173-B82E-E604-186027F374C3}"/>
              </a:ext>
            </a:extLst>
          </p:cNvPr>
          <p:cNvSpPr txBox="1"/>
          <p:nvPr/>
        </p:nvSpPr>
        <p:spPr>
          <a:xfrm>
            <a:off x="3450210" y="2757495"/>
            <a:ext cx="3403705" cy="2431435"/>
          </a:xfrm>
          <a:prstGeom prst="rect">
            <a:avLst/>
          </a:prstGeom>
          <a:noFill/>
        </p:spPr>
        <p:txBody>
          <a:bodyPr wrap="square" rtlCol="0">
            <a:spAutoFit/>
          </a:bodyPr>
          <a:lstStyle/>
          <a:p>
            <a:pPr>
              <a:spcBef>
                <a:spcPts val="600"/>
              </a:spcBef>
            </a:pPr>
            <a:r>
              <a:rPr lang="ja-JP" altLang="en-US" sz="1200" dirty="0">
                <a:latin typeface="Avenir Heavy" panose="020B0703020203020204" pitchFamily="34" charset="0"/>
              </a:rPr>
              <a:t>すべての人がスティグマと差別のないサービスを受けられるようにする</a:t>
            </a:r>
            <a:endParaRPr lang="en-US" altLang="ja-JP" sz="1200" dirty="0">
              <a:latin typeface="Avenir Heavy" panose="020B0703020203020204" pitchFamily="34" charset="0"/>
            </a:endParaRPr>
          </a:p>
          <a:p>
            <a:pPr>
              <a:spcBef>
                <a:spcPts val="600"/>
              </a:spcBef>
            </a:pPr>
            <a:r>
              <a:rPr lang="ja-JP" altLang="en-US" sz="1200" dirty="0">
                <a:latin typeface="Avenir Heavy" panose="020B0703020203020204" pitchFamily="34" charset="0"/>
              </a:rPr>
              <a:t>キーポピュレーションや社会から排除されがちな人たち、女性・少女へのサービス提供を妨げる法的障壁を取り除く</a:t>
            </a:r>
            <a:endParaRPr lang="en-US" altLang="ja-JP" sz="1200" dirty="0">
              <a:latin typeface="Avenir Heavy" panose="020B0703020203020204" pitchFamily="34" charset="0"/>
            </a:endParaRPr>
          </a:p>
          <a:p>
            <a:pPr>
              <a:spcBef>
                <a:spcPts val="600"/>
              </a:spcBef>
            </a:pPr>
            <a:r>
              <a:rPr lang="ja-JP" altLang="en-US" sz="1200" dirty="0">
                <a:latin typeface="Avenir Heavy" panose="020B0703020203020204" pitchFamily="34" charset="0"/>
              </a:rPr>
              <a:t>女性と少女に対する差別的な法律と慣行を撤廃する</a:t>
            </a:r>
            <a:endParaRPr lang="en-US" altLang="ja-JP" sz="1200" dirty="0">
              <a:latin typeface="Avenir Heavy" panose="020B0703020203020204" pitchFamily="34" charset="0"/>
            </a:endParaRPr>
          </a:p>
          <a:p>
            <a:pPr>
              <a:spcBef>
                <a:spcPts val="600"/>
              </a:spcBef>
            </a:pPr>
            <a:r>
              <a:rPr lang="ja-JP" altLang="en-US" sz="1200" dirty="0">
                <a:latin typeface="Avenir Heavy" panose="020B0703020203020204" pitchFamily="34" charset="0"/>
              </a:rPr>
              <a:t>人権に基づくアプローチを保健システムに組み込む</a:t>
            </a:r>
          </a:p>
          <a:p>
            <a:pPr>
              <a:spcBef>
                <a:spcPts val="600"/>
              </a:spcBef>
            </a:pPr>
            <a:r>
              <a:rPr lang="ja-JP" altLang="en-US" sz="1200" dirty="0">
                <a:latin typeface="Avenir Heavy" panose="020B0703020203020204" pitchFamily="34" charset="0"/>
              </a:rPr>
              <a:t>保健戦略の中にキーポピュレーションを位置づける。人権保護のための研修を制度化する</a:t>
            </a:r>
            <a:endParaRPr lang="en-IN" sz="1200" dirty="0">
              <a:latin typeface="Avenir Medium" panose="02000603020000020003" pitchFamily="2" charset="0"/>
            </a:endParaRPr>
          </a:p>
        </p:txBody>
      </p:sp>
      <p:sp>
        <p:nvSpPr>
          <p:cNvPr id="23" name="TextBox 22">
            <a:extLst>
              <a:ext uri="{FF2B5EF4-FFF2-40B4-BE49-F238E27FC236}">
                <a16:creationId xmlns:a16="http://schemas.microsoft.com/office/drawing/2014/main" id="{D77F9416-F34E-D424-A4FE-E6DBCE7EBFC6}"/>
              </a:ext>
            </a:extLst>
          </p:cNvPr>
          <p:cNvSpPr txBox="1"/>
          <p:nvPr/>
        </p:nvSpPr>
        <p:spPr>
          <a:xfrm>
            <a:off x="7533160" y="2757495"/>
            <a:ext cx="3403705" cy="2385268"/>
          </a:xfrm>
          <a:prstGeom prst="rect">
            <a:avLst/>
          </a:prstGeom>
          <a:noFill/>
        </p:spPr>
        <p:txBody>
          <a:bodyPr wrap="square" rtlCol="0">
            <a:spAutoFit/>
          </a:bodyPr>
          <a:lstStyle/>
          <a:p>
            <a:pPr>
              <a:spcBef>
                <a:spcPts val="600"/>
              </a:spcBef>
            </a:pPr>
            <a:r>
              <a:rPr lang="en-US" altLang="ja-JP" sz="1300" dirty="0">
                <a:latin typeface="Avenir Heavy" panose="020B0703020203020204" pitchFamily="34" charset="0"/>
              </a:rPr>
              <a:t>HIV</a:t>
            </a:r>
            <a:r>
              <a:rPr lang="ja-JP" altLang="en-US" sz="1200" dirty="0">
                <a:latin typeface="Avenir Heavy" panose="020B0703020203020204" pitchFamily="34" charset="0"/>
              </a:rPr>
              <a:t>と保健、および刑務所を含めたその他の分野において、人権に基づく法的な支援の提供を続ける</a:t>
            </a:r>
            <a:endParaRPr lang="en-US" altLang="ja-JP" sz="1200" dirty="0">
              <a:latin typeface="Avenir Heavy" panose="020B0703020203020204" pitchFamily="34" charset="0"/>
            </a:endParaRPr>
          </a:p>
          <a:p>
            <a:pPr>
              <a:spcBef>
                <a:spcPts val="600"/>
              </a:spcBef>
            </a:pPr>
            <a:r>
              <a:rPr lang="ja-JP" altLang="en-US" sz="1200" dirty="0">
                <a:latin typeface="Avenir Heavy" panose="020B0703020203020204" pitchFamily="34" charset="0"/>
              </a:rPr>
              <a:t>人権を妨げる障壁と不平等なジェンダー規範に対処するための資金確保を進め、対策の強化をはかる</a:t>
            </a:r>
          </a:p>
          <a:p>
            <a:pPr>
              <a:spcBef>
                <a:spcPts val="600"/>
              </a:spcBef>
            </a:pPr>
            <a:r>
              <a:rPr lang="en-US" altLang="ja-JP" sz="1300" dirty="0">
                <a:latin typeface="Avenir Heavy" panose="020B0703020203020204" pitchFamily="34" charset="0"/>
              </a:rPr>
              <a:t>HIV</a:t>
            </a:r>
            <a:r>
              <a:rPr lang="ja-JP" altLang="en-US" sz="1200" dirty="0">
                <a:latin typeface="Avenir Heavy" panose="020B0703020203020204" pitchFamily="34" charset="0"/>
              </a:rPr>
              <a:t>陽性者、</a:t>
            </a:r>
            <a:r>
              <a:rPr lang="en-US" altLang="ja-JP" sz="1300" dirty="0">
                <a:latin typeface="Avenir Heavy" panose="020B0703020203020204" pitchFamily="34" charset="0"/>
              </a:rPr>
              <a:t>HIV</a:t>
            </a:r>
            <a:r>
              <a:rPr lang="ja-JP" altLang="en-US" sz="1200" dirty="0">
                <a:latin typeface="Avenir Heavy" panose="020B0703020203020204" pitchFamily="34" charset="0"/>
              </a:rPr>
              <a:t>の影響を受けている人、</a:t>
            </a:r>
            <a:r>
              <a:rPr lang="en-US" altLang="ja-JP" sz="1300" dirty="0">
                <a:latin typeface="Avenir Heavy" panose="020B0703020203020204" pitchFamily="34" charset="0"/>
              </a:rPr>
              <a:t>HIV</a:t>
            </a:r>
            <a:r>
              <a:rPr lang="ja-JP" altLang="en-US" sz="1200" dirty="0">
                <a:latin typeface="Avenir Heavy" panose="020B0703020203020204" pitchFamily="34" charset="0"/>
              </a:rPr>
              <a:t>感染のリスクに直面している人たちのコミュニティが参加できる市民空間をまもる</a:t>
            </a:r>
            <a:endParaRPr lang="en-US" altLang="ja-JP" sz="1200" dirty="0">
              <a:latin typeface="Avenir Heavy" panose="020B0703020203020204" pitchFamily="34" charset="0"/>
            </a:endParaRPr>
          </a:p>
          <a:p>
            <a:pPr>
              <a:spcBef>
                <a:spcPts val="600"/>
              </a:spcBef>
            </a:pPr>
            <a:r>
              <a:rPr lang="ja-JP" altLang="en-US" sz="1200" dirty="0">
                <a:latin typeface="Avenir Heavy" panose="020B0703020203020204" pitchFamily="34" charset="0"/>
              </a:rPr>
              <a:t>立法者やその他の政治関係者の能力強化をはかり、</a:t>
            </a:r>
            <a:r>
              <a:rPr lang="en-US" altLang="ja-JP" sz="1300" dirty="0">
                <a:latin typeface="Avenir Heavy" panose="020B0703020203020204" pitchFamily="34" charset="0"/>
              </a:rPr>
              <a:t>HIV</a:t>
            </a:r>
            <a:r>
              <a:rPr lang="ja-JP" altLang="en-US" sz="1200" dirty="0">
                <a:latin typeface="Avenir Heavy" panose="020B0703020203020204" pitchFamily="34" charset="0"/>
              </a:rPr>
              <a:t>対策に積極的に参加することを促す</a:t>
            </a:r>
            <a:endParaRPr lang="en-IN" sz="1200" dirty="0">
              <a:latin typeface="Avenir Medium" panose="02000603020000020003" pitchFamily="2" charset="0"/>
            </a:endParaRPr>
          </a:p>
        </p:txBody>
      </p:sp>
      <p:sp>
        <p:nvSpPr>
          <p:cNvPr id="34" name="Rectangle 33">
            <a:extLst>
              <a:ext uri="{FF2B5EF4-FFF2-40B4-BE49-F238E27FC236}">
                <a16:creationId xmlns:a16="http://schemas.microsoft.com/office/drawing/2014/main" id="{C5570B2D-8FA2-07F5-25D3-B120C536F64B}"/>
              </a:ext>
            </a:extLst>
          </p:cNvPr>
          <p:cNvSpPr/>
          <p:nvPr/>
        </p:nvSpPr>
        <p:spPr>
          <a:xfrm>
            <a:off x="3329040" y="3278982"/>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AB6C45C8-90D1-1691-A65E-CDBE985CF18D}"/>
              </a:ext>
            </a:extLst>
          </p:cNvPr>
          <p:cNvSpPr/>
          <p:nvPr/>
        </p:nvSpPr>
        <p:spPr>
          <a:xfrm>
            <a:off x="3329040" y="3888147"/>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a:extLst>
              <a:ext uri="{FF2B5EF4-FFF2-40B4-BE49-F238E27FC236}">
                <a16:creationId xmlns:a16="http://schemas.microsoft.com/office/drawing/2014/main" id="{1B564795-FB01-FD02-D2E1-8B0FA56EC718}"/>
              </a:ext>
            </a:extLst>
          </p:cNvPr>
          <p:cNvSpPr/>
          <p:nvPr/>
        </p:nvSpPr>
        <p:spPr>
          <a:xfrm>
            <a:off x="3329040" y="4330156"/>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Rectangle 36">
            <a:extLst>
              <a:ext uri="{FF2B5EF4-FFF2-40B4-BE49-F238E27FC236}">
                <a16:creationId xmlns:a16="http://schemas.microsoft.com/office/drawing/2014/main" id="{D32F7236-8E9D-AB22-C264-C39C7CB55AEF}"/>
              </a:ext>
            </a:extLst>
          </p:cNvPr>
          <p:cNvSpPr/>
          <p:nvPr/>
        </p:nvSpPr>
        <p:spPr>
          <a:xfrm>
            <a:off x="3329040" y="4781609"/>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5C67EC86-D75D-102F-3C4F-4ACBB6214423}"/>
              </a:ext>
            </a:extLst>
          </p:cNvPr>
          <p:cNvSpPr/>
          <p:nvPr/>
        </p:nvSpPr>
        <p:spPr>
          <a:xfrm>
            <a:off x="7407258" y="3464972"/>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a:extLst>
              <a:ext uri="{FF2B5EF4-FFF2-40B4-BE49-F238E27FC236}">
                <a16:creationId xmlns:a16="http://schemas.microsoft.com/office/drawing/2014/main" id="{D6C9C255-48B2-D363-E8C6-579E80F7323F}"/>
              </a:ext>
            </a:extLst>
          </p:cNvPr>
          <p:cNvSpPr/>
          <p:nvPr/>
        </p:nvSpPr>
        <p:spPr>
          <a:xfrm>
            <a:off x="7407258" y="4094230"/>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a:extLst>
              <a:ext uri="{FF2B5EF4-FFF2-40B4-BE49-F238E27FC236}">
                <a16:creationId xmlns:a16="http://schemas.microsoft.com/office/drawing/2014/main" id="{C650788B-C389-6B41-0CB9-026A1AD32D02}"/>
              </a:ext>
            </a:extLst>
          </p:cNvPr>
          <p:cNvSpPr/>
          <p:nvPr/>
        </p:nvSpPr>
        <p:spPr>
          <a:xfrm>
            <a:off x="7407258" y="4732490"/>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75320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BD587-21C8-4A46-9F3C-CE758D429BA5}"/>
            </a:ext>
          </a:extLst>
        </p:cNvPr>
        <p:cNvGrpSpPr/>
        <p:nvPr/>
      </p:nvGrpSpPr>
      <p:grpSpPr>
        <a:xfrm>
          <a:off x="0" y="0"/>
          <a:ext cx="0" cy="0"/>
          <a:chOff x="0" y="0"/>
          <a:chExt cx="0" cy="0"/>
        </a:xfrm>
      </p:grpSpPr>
      <p:pic>
        <p:nvPicPr>
          <p:cNvPr id="5" name="Picture 4" descr="A drawing of a person&#10;&#10;Description automatically generated">
            <a:extLst>
              <a:ext uri="{FF2B5EF4-FFF2-40B4-BE49-F238E27FC236}">
                <a16:creationId xmlns:a16="http://schemas.microsoft.com/office/drawing/2014/main" id="{1E1DAE88-6973-228A-4F68-F77DD117E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Rectangle 9">
            <a:extLst>
              <a:ext uri="{FF2B5EF4-FFF2-40B4-BE49-F238E27FC236}">
                <a16:creationId xmlns:a16="http://schemas.microsoft.com/office/drawing/2014/main" id="{5A05D993-C18A-318D-8774-F20505226855}"/>
              </a:ext>
            </a:extLst>
          </p:cNvPr>
          <p:cNvSpPr/>
          <p:nvPr/>
        </p:nvSpPr>
        <p:spPr>
          <a:xfrm>
            <a:off x="825188" y="1046288"/>
            <a:ext cx="2027111" cy="20271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Straight Connector 24">
            <a:extLst>
              <a:ext uri="{FF2B5EF4-FFF2-40B4-BE49-F238E27FC236}">
                <a16:creationId xmlns:a16="http://schemas.microsoft.com/office/drawing/2014/main" id="{CA101389-997E-819A-0374-D4344DCD2740}"/>
              </a:ext>
            </a:extLst>
          </p:cNvPr>
          <p:cNvCxnSpPr>
            <a:cxnSpLocks/>
          </p:cNvCxnSpPr>
          <p:nvPr/>
        </p:nvCxnSpPr>
        <p:spPr>
          <a:xfrm>
            <a:off x="3068700" y="609555"/>
            <a:ext cx="0" cy="5187563"/>
          </a:xfrm>
          <a:prstGeom prst="line">
            <a:avLst/>
          </a:prstGeom>
          <a:ln w="19050">
            <a:solidFill>
              <a:srgbClr val="E07E5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732CF2C-BACB-AFFF-2E15-4B8FAD289274}"/>
              </a:ext>
            </a:extLst>
          </p:cNvPr>
          <p:cNvCxnSpPr>
            <a:cxnSpLocks/>
          </p:cNvCxnSpPr>
          <p:nvPr/>
        </p:nvCxnSpPr>
        <p:spPr>
          <a:xfrm>
            <a:off x="3068700" y="1801975"/>
            <a:ext cx="8480127" cy="0"/>
          </a:xfrm>
          <a:prstGeom prst="line">
            <a:avLst/>
          </a:prstGeom>
          <a:ln w="19050">
            <a:solidFill>
              <a:srgbClr val="E07E55"/>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94385149-4C0D-1BD8-D2B5-D21DA70AD530}"/>
              </a:ext>
            </a:extLst>
          </p:cNvPr>
          <p:cNvSpPr txBox="1"/>
          <p:nvPr/>
        </p:nvSpPr>
        <p:spPr>
          <a:xfrm>
            <a:off x="882000" y="511200"/>
            <a:ext cx="2080260" cy="538609"/>
          </a:xfrm>
          <a:prstGeom prst="rect">
            <a:avLst/>
          </a:prstGeom>
          <a:noFill/>
        </p:spPr>
        <p:txBody>
          <a:bodyPr wrap="square" rtlCol="0">
            <a:spAutoFit/>
          </a:bodyPr>
          <a:lstStyle/>
          <a:p>
            <a:pPr algn="r"/>
            <a:r>
              <a:rPr lang="ja-JP" altLang="en-US" sz="2700" b="1" cap="all" dirty="0">
                <a:solidFill>
                  <a:srgbClr val="E07E55"/>
                </a:solidFill>
                <a:latin typeface="Avenir Heavy" panose="020B0703020203020204" pitchFamily="34" charset="0"/>
              </a:rPr>
              <a:t>優先事項 </a:t>
            </a:r>
            <a:r>
              <a:rPr lang="en-US" altLang="ja-JP" sz="2900" b="1" cap="all" dirty="0">
                <a:solidFill>
                  <a:srgbClr val="E07E55"/>
                </a:solidFill>
                <a:latin typeface="Avenir Heavy" panose="020B0703020203020204" pitchFamily="34" charset="0"/>
              </a:rPr>
              <a:t>2</a:t>
            </a:r>
            <a:endParaRPr lang="en-IN" altLang="ja-JP" sz="2900" cap="all" dirty="0">
              <a:solidFill>
                <a:srgbClr val="E07E55"/>
              </a:solidFill>
              <a:latin typeface="Avenir Heavy" panose="020B0703020203020204" pitchFamily="34" charset="0"/>
            </a:endParaRPr>
          </a:p>
        </p:txBody>
      </p:sp>
      <p:sp>
        <p:nvSpPr>
          <p:cNvPr id="7" name="TextBox 6">
            <a:extLst>
              <a:ext uri="{FF2B5EF4-FFF2-40B4-BE49-F238E27FC236}">
                <a16:creationId xmlns:a16="http://schemas.microsoft.com/office/drawing/2014/main" id="{783F2F81-7C53-9594-E39E-CAC64EDBC64F}"/>
              </a:ext>
            </a:extLst>
          </p:cNvPr>
          <p:cNvSpPr txBox="1"/>
          <p:nvPr/>
        </p:nvSpPr>
        <p:spPr>
          <a:xfrm>
            <a:off x="825185" y="3296738"/>
            <a:ext cx="2135314" cy="1785104"/>
          </a:xfrm>
          <a:prstGeom prst="rect">
            <a:avLst/>
          </a:prstGeom>
          <a:noFill/>
        </p:spPr>
        <p:txBody>
          <a:bodyPr wrap="square" rtlCol="0">
            <a:spAutoFit/>
          </a:bodyPr>
          <a:lstStyle/>
          <a:p>
            <a:pPr algn="just"/>
            <a:r>
              <a:rPr lang="ja-JP" altLang="en-US" b="1" cap="all" dirty="0">
                <a:solidFill>
                  <a:srgbClr val="E07E55"/>
                </a:solidFill>
                <a:latin typeface="Avenir Heavy" panose="020B0703020203020204" pitchFamily="34" charset="0"/>
              </a:rPr>
              <a:t>公平性、尊厳、</a:t>
            </a:r>
            <a:r>
              <a:rPr lang="en-US" altLang="ja-JP" sz="1900" b="1" cap="all" dirty="0">
                <a:solidFill>
                  <a:srgbClr val="E07E55"/>
                </a:solidFill>
                <a:latin typeface="Avenir Heavy" panose="020B0703020203020204" pitchFamily="34" charset="0"/>
              </a:rPr>
              <a:t>HIV</a:t>
            </a:r>
            <a:r>
              <a:rPr lang="ja-JP" altLang="en-US" b="1" cap="all" dirty="0">
                <a:solidFill>
                  <a:srgbClr val="E07E55"/>
                </a:solidFill>
                <a:latin typeface="Avenir Heavy" panose="020B0703020203020204" pitchFamily="34" charset="0"/>
              </a:rPr>
              <a:t>陽性者・</a:t>
            </a:r>
            <a:r>
              <a:rPr lang="en-US" altLang="ja-JP" sz="1900" b="1" cap="all" dirty="0">
                <a:solidFill>
                  <a:srgbClr val="E07E55"/>
                </a:solidFill>
                <a:latin typeface="Avenir Heavy" panose="020B0703020203020204" pitchFamily="34" charset="0"/>
              </a:rPr>
              <a:t>HIV</a:t>
            </a:r>
            <a:r>
              <a:rPr lang="ja-JP" altLang="en-US" b="1" cap="all" dirty="0">
                <a:solidFill>
                  <a:srgbClr val="E07E55"/>
                </a:solidFill>
                <a:latin typeface="Avenir Heavy" panose="020B0703020203020204" pitchFamily="34" charset="0"/>
              </a:rPr>
              <a:t>感染のリスクに直面する人・</a:t>
            </a:r>
            <a:r>
              <a:rPr lang="en-US" altLang="ja-JP" sz="1900" b="1" cap="all" dirty="0">
                <a:solidFill>
                  <a:srgbClr val="E07E55"/>
                </a:solidFill>
                <a:latin typeface="Avenir Heavy" panose="020B0703020203020204" pitchFamily="34" charset="0"/>
              </a:rPr>
              <a:t>HIV</a:t>
            </a:r>
            <a:r>
              <a:rPr lang="ja-JP" altLang="en-US" b="1" cap="all" dirty="0">
                <a:solidFill>
                  <a:srgbClr val="E07E55"/>
                </a:solidFill>
                <a:latin typeface="Avenir Heavy" panose="020B0703020203020204" pitchFamily="34" charset="0"/>
              </a:rPr>
              <a:t>の影響を受けている人に向けたアクセス</a:t>
            </a:r>
            <a:endParaRPr lang="en-IN" altLang="ja-JP" b="1" dirty="0">
              <a:solidFill>
                <a:srgbClr val="E07E55"/>
              </a:solidFill>
            </a:endParaRPr>
          </a:p>
        </p:txBody>
      </p:sp>
      <p:sp>
        <p:nvSpPr>
          <p:cNvPr id="9" name="TextBox 8">
            <a:extLst>
              <a:ext uri="{FF2B5EF4-FFF2-40B4-BE49-F238E27FC236}">
                <a16:creationId xmlns:a16="http://schemas.microsoft.com/office/drawing/2014/main" id="{D0F6EB99-3FB8-EF06-3112-4AEAFCD7ABBF}"/>
              </a:ext>
            </a:extLst>
          </p:cNvPr>
          <p:cNvSpPr txBox="1"/>
          <p:nvPr/>
        </p:nvSpPr>
        <p:spPr>
          <a:xfrm>
            <a:off x="3854942" y="1405638"/>
            <a:ext cx="2991293" cy="384721"/>
          </a:xfrm>
          <a:prstGeom prst="rect">
            <a:avLst/>
          </a:prstGeom>
          <a:noFill/>
        </p:spPr>
        <p:txBody>
          <a:bodyPr wrap="square" rtlCol="0">
            <a:spAutoFit/>
          </a:bodyPr>
          <a:lstStyle/>
          <a:p>
            <a:r>
              <a:rPr lang="ja-JP" altLang="en-US" b="1" cap="all" dirty="0">
                <a:solidFill>
                  <a:srgbClr val="E07E55"/>
                </a:solidFill>
                <a:latin typeface="Avenir Heavy" panose="020B0703020203020204" pitchFamily="34" charset="0"/>
                <a:ea typeface="Yu Gothic Light"/>
                <a:cs typeface="Arial"/>
              </a:rPr>
              <a:t>成果分野</a:t>
            </a:r>
            <a:r>
              <a:rPr lang="en-US" altLang="ja-JP" b="1" cap="all" dirty="0">
                <a:solidFill>
                  <a:srgbClr val="E07E55"/>
                </a:solidFill>
                <a:latin typeface="Avenir Heavy" panose="020B0703020203020204" pitchFamily="34" charset="0"/>
                <a:ea typeface="Yu Gothic Light"/>
                <a:cs typeface="Arial"/>
              </a:rPr>
              <a:t> </a:t>
            </a:r>
            <a:r>
              <a:rPr lang="en-US" sz="1900" cap="all" dirty="0">
                <a:solidFill>
                  <a:srgbClr val="E07E55"/>
                </a:solidFill>
                <a:latin typeface="Avenir Heavy" panose="020B0703020203020204" pitchFamily="34" charset="0"/>
                <a:ea typeface="Yu Gothic Light"/>
                <a:cs typeface="Arial"/>
              </a:rPr>
              <a:t>7</a:t>
            </a:r>
          </a:p>
        </p:txBody>
      </p:sp>
      <p:sp>
        <p:nvSpPr>
          <p:cNvPr id="11" name="TextBox 10">
            <a:extLst>
              <a:ext uri="{FF2B5EF4-FFF2-40B4-BE49-F238E27FC236}">
                <a16:creationId xmlns:a16="http://schemas.microsoft.com/office/drawing/2014/main" id="{FE1AAAC5-5F2D-6EC9-2FF9-62CBF25E0CFE}"/>
              </a:ext>
            </a:extLst>
          </p:cNvPr>
          <p:cNvSpPr txBox="1"/>
          <p:nvPr/>
        </p:nvSpPr>
        <p:spPr>
          <a:xfrm>
            <a:off x="3329039" y="1966532"/>
            <a:ext cx="7031199" cy="661720"/>
          </a:xfrm>
          <a:prstGeom prst="rect">
            <a:avLst/>
          </a:prstGeom>
          <a:noFill/>
        </p:spPr>
        <p:txBody>
          <a:bodyPr wrap="square" rtlCol="0">
            <a:spAutoFit/>
          </a:bodyPr>
          <a:lstStyle/>
          <a:p>
            <a:r>
              <a:rPr lang="en-US" altLang="ja-JP" sz="1900" b="1" dirty="0">
                <a:solidFill>
                  <a:srgbClr val="E07E55"/>
                </a:solidFill>
                <a:latin typeface="Avenir Heavy" panose="020B0703020203020204" pitchFamily="34" charset="0"/>
              </a:rPr>
              <a:t>HIV</a:t>
            </a:r>
            <a:r>
              <a:rPr lang="ja-JP" altLang="en-US" b="1" dirty="0">
                <a:solidFill>
                  <a:srgbClr val="E07E55"/>
                </a:solidFill>
                <a:latin typeface="Avenir Heavy" panose="020B0703020203020204" pitchFamily="34" charset="0"/>
              </a:rPr>
              <a:t>予防・検査・治療・ケアにおける科学的、医学的成果と</a:t>
            </a:r>
            <a:endParaRPr lang="en-US" altLang="ja-JP" b="1" dirty="0">
              <a:solidFill>
                <a:srgbClr val="E07E55"/>
              </a:solidFill>
              <a:latin typeface="Avenir Heavy" panose="020B0703020203020204" pitchFamily="34" charset="0"/>
            </a:endParaRPr>
          </a:p>
          <a:p>
            <a:r>
              <a:rPr lang="ja-JP" altLang="en-US" b="1" dirty="0">
                <a:solidFill>
                  <a:srgbClr val="E07E55"/>
                </a:solidFill>
                <a:latin typeface="Avenir Heavy" panose="020B0703020203020204" pitchFamily="34" charset="0"/>
              </a:rPr>
              <a:t>イノベーションへの公平なアクセスを確保する</a:t>
            </a:r>
          </a:p>
        </p:txBody>
      </p:sp>
      <p:sp>
        <p:nvSpPr>
          <p:cNvPr id="13" name="TextBox 12">
            <a:extLst>
              <a:ext uri="{FF2B5EF4-FFF2-40B4-BE49-F238E27FC236}">
                <a16:creationId xmlns:a16="http://schemas.microsoft.com/office/drawing/2014/main" id="{E60FA528-E2EE-A3AC-2A24-A1C4B68BE8B9}"/>
              </a:ext>
            </a:extLst>
          </p:cNvPr>
          <p:cNvSpPr txBox="1"/>
          <p:nvPr/>
        </p:nvSpPr>
        <p:spPr>
          <a:xfrm>
            <a:off x="825186" y="1413512"/>
            <a:ext cx="2027111" cy="1292662"/>
          </a:xfrm>
          <a:prstGeom prst="rect">
            <a:avLst/>
          </a:prstGeom>
          <a:noFill/>
        </p:spPr>
        <p:txBody>
          <a:bodyPr wrap="square" rtlCol="0">
            <a:spAutoFit/>
          </a:bodyPr>
          <a:lstStyle/>
          <a:p>
            <a:pPr>
              <a:lnSpc>
                <a:spcPct val="100000"/>
              </a:lnSpc>
            </a:pPr>
            <a:r>
              <a:rPr lang="ja-JP" altLang="en-US" sz="2600" cap="all" dirty="0">
                <a:solidFill>
                  <a:schemeClr val="bg1"/>
                </a:solidFill>
                <a:latin typeface="Avenir Heavy" panose="020B0703020203020204" pitchFamily="34" charset="0"/>
                <a:cs typeface="Arial"/>
              </a:rPr>
              <a:t>人を中心に</a:t>
            </a:r>
            <a:endParaRPr lang="en-US" altLang="ja-JP" sz="2600" cap="all" dirty="0">
              <a:solidFill>
                <a:schemeClr val="bg1"/>
              </a:solidFill>
              <a:latin typeface="Avenir Heavy" panose="020B0703020203020204" pitchFamily="34" charset="0"/>
              <a:cs typeface="Arial"/>
            </a:endParaRPr>
          </a:p>
          <a:p>
            <a:pPr>
              <a:lnSpc>
                <a:spcPct val="100000"/>
              </a:lnSpc>
            </a:pPr>
            <a:r>
              <a:rPr lang="ja-JP" altLang="en-US" sz="2600" cap="all" dirty="0">
                <a:solidFill>
                  <a:schemeClr val="bg1"/>
                </a:solidFill>
                <a:latin typeface="Avenir Heavy" panose="020B0703020203020204" pitchFamily="34" charset="0"/>
                <a:cs typeface="Arial"/>
              </a:rPr>
              <a:t>据えた</a:t>
            </a:r>
            <a:endParaRPr lang="en-US" altLang="ja-JP" sz="2600" cap="all" dirty="0">
              <a:solidFill>
                <a:schemeClr val="bg1"/>
              </a:solidFill>
              <a:latin typeface="Avenir Heavy" panose="020B0703020203020204" pitchFamily="34" charset="0"/>
              <a:cs typeface="Arial"/>
            </a:endParaRPr>
          </a:p>
          <a:p>
            <a:pPr>
              <a:lnSpc>
                <a:spcPct val="100000"/>
              </a:lnSpc>
            </a:pPr>
            <a:r>
              <a:rPr lang="ja-JP" altLang="en-US" sz="2600" cap="all" dirty="0">
                <a:solidFill>
                  <a:schemeClr val="bg1"/>
                </a:solidFill>
                <a:latin typeface="Avenir Heavy" panose="020B0703020203020204" pitchFamily="34" charset="0"/>
                <a:cs typeface="Arial"/>
              </a:rPr>
              <a:t>サービス</a:t>
            </a:r>
            <a:endParaRPr lang="en-CH" altLang="ja-JP" sz="2600" cap="all" dirty="0">
              <a:solidFill>
                <a:schemeClr val="bg1"/>
              </a:solidFill>
              <a:latin typeface="Avenir Heavy" panose="020B0703020203020204" pitchFamily="34" charset="0"/>
              <a:cs typeface="Arial"/>
            </a:endParaRPr>
          </a:p>
        </p:txBody>
      </p:sp>
      <p:sp>
        <p:nvSpPr>
          <p:cNvPr id="16" name="Rectangle 15">
            <a:extLst>
              <a:ext uri="{FF2B5EF4-FFF2-40B4-BE49-F238E27FC236}">
                <a16:creationId xmlns:a16="http://schemas.microsoft.com/office/drawing/2014/main" id="{269A43D9-7980-D684-0424-219D6A106A00}"/>
              </a:ext>
            </a:extLst>
          </p:cNvPr>
          <p:cNvSpPr/>
          <p:nvPr/>
        </p:nvSpPr>
        <p:spPr>
          <a:xfrm>
            <a:off x="3329040" y="2830679"/>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444FAB50-4F24-3AB6-4E4B-D4D3400747A3}"/>
              </a:ext>
            </a:extLst>
          </p:cNvPr>
          <p:cNvSpPr/>
          <p:nvPr/>
        </p:nvSpPr>
        <p:spPr>
          <a:xfrm>
            <a:off x="7407258" y="2826163"/>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TextBox 21">
            <a:extLst>
              <a:ext uri="{FF2B5EF4-FFF2-40B4-BE49-F238E27FC236}">
                <a16:creationId xmlns:a16="http://schemas.microsoft.com/office/drawing/2014/main" id="{9D79C413-9573-A068-5214-E47E69481DAD}"/>
              </a:ext>
            </a:extLst>
          </p:cNvPr>
          <p:cNvSpPr txBox="1"/>
          <p:nvPr/>
        </p:nvSpPr>
        <p:spPr>
          <a:xfrm>
            <a:off x="3450210" y="2757495"/>
            <a:ext cx="3403705" cy="3431709"/>
          </a:xfrm>
          <a:prstGeom prst="rect">
            <a:avLst/>
          </a:prstGeom>
          <a:noFill/>
        </p:spPr>
        <p:txBody>
          <a:bodyPr wrap="square" rtlCol="0">
            <a:spAutoFit/>
          </a:bodyPr>
          <a:lstStyle/>
          <a:p>
            <a:pPr>
              <a:spcBef>
                <a:spcPts val="600"/>
              </a:spcBef>
            </a:pPr>
            <a:r>
              <a:rPr lang="ja-JP" altLang="en-US" sz="1200" dirty="0">
                <a:latin typeface="Avenir Heavy" panose="020B0703020203020204" pitchFamily="34" charset="0"/>
              </a:rPr>
              <a:t>医療製品のサプライチェーン強化に向けた改革を進める</a:t>
            </a:r>
            <a:endParaRPr lang="en-US" altLang="ja-JP" sz="1200" dirty="0">
              <a:latin typeface="Avenir Heavy" panose="020B0703020203020204" pitchFamily="34" charset="0"/>
            </a:endParaRPr>
          </a:p>
          <a:p>
            <a:pPr>
              <a:spcBef>
                <a:spcPts val="600"/>
              </a:spcBef>
            </a:pPr>
            <a:r>
              <a:rPr lang="ja-JP" altLang="en-US" sz="1200" dirty="0">
                <a:latin typeface="Avenir Heavy" panose="020B0703020203020204" pitchFamily="34" charset="0"/>
              </a:rPr>
              <a:t>必須医薬品およびその他の医療製品の供給を確保するためのマーケットに対するアクセス戦略を重視する</a:t>
            </a:r>
            <a:endParaRPr lang="en-US" altLang="ja-JP" sz="1200" dirty="0">
              <a:latin typeface="Avenir Heavy" panose="020B0703020203020204" pitchFamily="34" charset="0"/>
            </a:endParaRPr>
          </a:p>
          <a:p>
            <a:pPr>
              <a:spcBef>
                <a:spcPts val="600"/>
              </a:spcBef>
            </a:pPr>
            <a:r>
              <a:rPr lang="en-US" altLang="ja-JP" sz="1300" dirty="0">
                <a:latin typeface="Avenir Heavy" panose="020B0703020203020204" pitchFamily="34" charset="0"/>
              </a:rPr>
              <a:t>HIV</a:t>
            </a:r>
            <a:r>
              <a:rPr lang="ja-JP" altLang="en-US" sz="1200" dirty="0">
                <a:latin typeface="Avenir Heavy" panose="020B0703020203020204" pitchFamily="34" charset="0"/>
              </a:rPr>
              <a:t>および関連する重複感染症・併存疾患に対し、品質が保証された医療技術への公平なアクセスを確保する</a:t>
            </a:r>
            <a:endParaRPr lang="en-US" altLang="ja-JP" sz="1200" dirty="0">
              <a:latin typeface="Avenir Heavy" panose="020B0703020203020204" pitchFamily="34" charset="0"/>
            </a:endParaRPr>
          </a:p>
          <a:p>
            <a:pPr>
              <a:spcBef>
                <a:spcPts val="600"/>
              </a:spcBef>
            </a:pPr>
            <a:r>
              <a:rPr lang="en-US" altLang="ja-JP" sz="1300" dirty="0">
                <a:latin typeface="Avenir Medium" panose="02000603020000020003" pitchFamily="2" charset="0"/>
              </a:rPr>
              <a:t>HIV</a:t>
            </a:r>
            <a:r>
              <a:rPr lang="ja-JP" altLang="en-US" sz="1200" dirty="0">
                <a:latin typeface="Avenir Medium" panose="02000603020000020003" pitchFamily="2" charset="0"/>
              </a:rPr>
              <a:t>に関連する医療技術マーケットの透明性を高める</a:t>
            </a:r>
            <a:endParaRPr lang="en-US" altLang="ja-JP" sz="1200" dirty="0">
              <a:latin typeface="Avenir Medium" panose="02000603020000020003" pitchFamily="2" charset="0"/>
            </a:endParaRPr>
          </a:p>
          <a:p>
            <a:pPr>
              <a:spcBef>
                <a:spcPts val="600"/>
              </a:spcBef>
            </a:pPr>
            <a:r>
              <a:rPr lang="ja-JP" altLang="en-US" sz="1200" dirty="0">
                <a:latin typeface="Avenir Medium" panose="02000603020000020003" pitchFamily="2" charset="0"/>
              </a:rPr>
              <a:t>公衆衛生の観点から、各国の知的財産権に対する管理能力を高めるための検討を進めることにより、法的な枠組みのバランスがうまく取れようにする</a:t>
            </a:r>
            <a:endParaRPr lang="en-US" altLang="ja-JP" sz="1200" dirty="0">
              <a:latin typeface="Avenir Medium" panose="02000603020000020003" pitchFamily="2" charset="0"/>
            </a:endParaRPr>
          </a:p>
          <a:p>
            <a:pPr>
              <a:spcBef>
                <a:spcPts val="600"/>
              </a:spcBef>
            </a:pPr>
            <a:r>
              <a:rPr lang="ja-JP" altLang="en-US" sz="1200" dirty="0">
                <a:latin typeface="Avenir Heavy" panose="020B0703020203020204" pitchFamily="34" charset="0"/>
              </a:rPr>
              <a:t>それぞれの地方や地域で、必要な医薬品を生産できるようにする</a:t>
            </a:r>
            <a:endParaRPr lang="en-IN" sz="1200" dirty="0">
              <a:latin typeface="Avenir Heavy" panose="020B0703020203020204" pitchFamily="34" charset="0"/>
            </a:endParaRPr>
          </a:p>
        </p:txBody>
      </p:sp>
      <p:sp>
        <p:nvSpPr>
          <p:cNvPr id="23" name="TextBox 22">
            <a:extLst>
              <a:ext uri="{FF2B5EF4-FFF2-40B4-BE49-F238E27FC236}">
                <a16:creationId xmlns:a16="http://schemas.microsoft.com/office/drawing/2014/main" id="{A48D7326-1F01-22AB-3B8E-E69DB4D38B1B}"/>
              </a:ext>
            </a:extLst>
          </p:cNvPr>
          <p:cNvSpPr txBox="1"/>
          <p:nvPr/>
        </p:nvSpPr>
        <p:spPr>
          <a:xfrm>
            <a:off x="7533160" y="2757495"/>
            <a:ext cx="3403705" cy="2939266"/>
          </a:xfrm>
          <a:prstGeom prst="rect">
            <a:avLst/>
          </a:prstGeom>
          <a:noFill/>
        </p:spPr>
        <p:txBody>
          <a:bodyPr wrap="square" rtlCol="0">
            <a:spAutoFit/>
          </a:bodyPr>
          <a:lstStyle/>
          <a:p>
            <a:pPr>
              <a:spcBef>
                <a:spcPts val="600"/>
              </a:spcBef>
            </a:pPr>
            <a:r>
              <a:rPr lang="ja-JP" altLang="en-US" sz="1200" dirty="0">
                <a:latin typeface="Avenir Medium" panose="02000603020000020003" pitchFamily="2" charset="0"/>
              </a:rPr>
              <a:t>保健分野におけるイノベーションを促すため、代替手段の確保を進めていく</a:t>
            </a:r>
            <a:endParaRPr lang="en-US" altLang="ja-JP" sz="1200" dirty="0">
              <a:latin typeface="Avenir Medium" panose="02000603020000020003" pitchFamily="2" charset="0"/>
            </a:endParaRPr>
          </a:p>
          <a:p>
            <a:pPr>
              <a:spcBef>
                <a:spcPts val="600"/>
              </a:spcBef>
            </a:pPr>
            <a:r>
              <a:rPr lang="ja-JP" altLang="en-US" sz="1200" dirty="0">
                <a:latin typeface="Avenir Heavy" panose="020B0703020203020204" pitchFamily="34" charset="0"/>
              </a:rPr>
              <a:t>人権を重視し明確で倫理的な原則に基づいて、</a:t>
            </a:r>
            <a:r>
              <a:rPr lang="en-US" altLang="ja-JP" sz="1300" dirty="0">
                <a:latin typeface="Avenir Heavy" panose="020B0703020203020204" pitchFamily="34" charset="0"/>
              </a:rPr>
              <a:t>HIV</a:t>
            </a:r>
            <a:r>
              <a:rPr lang="ja-JP" altLang="en-US" sz="1200" dirty="0">
                <a:latin typeface="Avenir Heavy" panose="020B0703020203020204" pitchFamily="34" charset="0"/>
              </a:rPr>
              <a:t>の予防・検査・治療・ケアに</a:t>
            </a:r>
            <a:r>
              <a:rPr lang="en-US" altLang="ja-JP" sz="1300" dirty="0">
                <a:latin typeface="Avenir Heavy" panose="020B0703020203020204" pitchFamily="34" charset="0"/>
              </a:rPr>
              <a:t>AI</a:t>
            </a:r>
            <a:r>
              <a:rPr lang="ja-JP" altLang="en-US" sz="1200" dirty="0">
                <a:latin typeface="Avenir Heavy" panose="020B0703020203020204" pitchFamily="34" charset="0"/>
              </a:rPr>
              <a:t>とデジタルヘルスを活用する</a:t>
            </a:r>
          </a:p>
          <a:p>
            <a:pPr>
              <a:spcBef>
                <a:spcPts val="600"/>
              </a:spcBef>
            </a:pPr>
            <a:r>
              <a:rPr lang="ja-JP" altLang="en-US" sz="1200" dirty="0">
                <a:latin typeface="Avenir Heavy" panose="020B0703020203020204" pitchFamily="34" charset="0"/>
              </a:rPr>
              <a:t>政府、ドナー、法律の専門家、そして</a:t>
            </a:r>
            <a:r>
              <a:rPr lang="en-US" altLang="ja-JP" sz="1300" dirty="0">
                <a:latin typeface="Avenir Heavy" panose="020B0703020203020204" pitchFamily="34" charset="0"/>
              </a:rPr>
              <a:t>HIV</a:t>
            </a:r>
            <a:r>
              <a:rPr lang="ja-JP" altLang="en-US" sz="1200" dirty="0">
                <a:latin typeface="Avenir Heavy" panose="020B0703020203020204" pitchFamily="34" charset="0"/>
              </a:rPr>
              <a:t>陽性者・</a:t>
            </a:r>
            <a:r>
              <a:rPr lang="en-US" altLang="ja-JP" sz="1300" dirty="0">
                <a:latin typeface="Avenir Heavy" panose="020B0703020203020204" pitchFamily="34" charset="0"/>
              </a:rPr>
              <a:t>HIV</a:t>
            </a:r>
            <a:r>
              <a:rPr lang="ja-JP" altLang="en-US" sz="1200" dirty="0">
                <a:latin typeface="Avenir Heavy" panose="020B0703020203020204" pitchFamily="34" charset="0"/>
              </a:rPr>
              <a:t>の影響を受けている人・</a:t>
            </a:r>
            <a:r>
              <a:rPr lang="en-US" altLang="ja-JP" sz="1300" dirty="0">
                <a:latin typeface="Avenir Heavy" panose="020B0703020203020204" pitchFamily="34" charset="0"/>
              </a:rPr>
              <a:t>HIV</a:t>
            </a:r>
            <a:r>
              <a:rPr lang="ja-JP" altLang="en-US" sz="1200" dirty="0">
                <a:latin typeface="Avenir Heavy" panose="020B0703020203020204" pitchFamily="34" charset="0"/>
              </a:rPr>
              <a:t>感染のリスクに直面する人たちのネットワークを含む市民社会、民間セクター、サプライチェーンネットワークの連携を進める</a:t>
            </a:r>
            <a:endParaRPr lang="en-US" altLang="ja-JP" sz="1200" dirty="0">
              <a:latin typeface="Avenir Heavy" panose="020B0703020203020204" pitchFamily="34" charset="0"/>
            </a:endParaRPr>
          </a:p>
          <a:p>
            <a:pPr>
              <a:spcBef>
                <a:spcPts val="600"/>
              </a:spcBef>
            </a:pPr>
            <a:r>
              <a:rPr lang="ja-JP" altLang="en-US" sz="1200" dirty="0">
                <a:latin typeface="Avenir Heavy" panose="020B0703020203020204" pitchFamily="34" charset="0"/>
              </a:rPr>
              <a:t>接続インフラ、手頃な価格のデバイス、一次データシステム、デジタルリテラシープログラムなどへの投資を通じ、デジタルディバイドがもたらす問題に体系的に取り組む</a:t>
            </a:r>
            <a:endParaRPr lang="en-IN" sz="1200" dirty="0">
              <a:latin typeface="Avenir Medium" panose="02000603020000020003" pitchFamily="2" charset="0"/>
            </a:endParaRPr>
          </a:p>
        </p:txBody>
      </p:sp>
      <p:pic>
        <p:nvPicPr>
          <p:cNvPr id="12" name="Graphic 11">
            <a:extLst>
              <a:ext uri="{FF2B5EF4-FFF2-40B4-BE49-F238E27FC236}">
                <a16:creationId xmlns:a16="http://schemas.microsoft.com/office/drawing/2014/main" id="{F93D2AF3-9F80-D3AA-31F1-34A3EB3226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85103" y="1395227"/>
            <a:ext cx="603301" cy="297628"/>
          </a:xfrm>
          <a:prstGeom prst="rect">
            <a:avLst/>
          </a:prstGeom>
        </p:spPr>
      </p:pic>
      <p:sp>
        <p:nvSpPr>
          <p:cNvPr id="14" name="Rectangle 13">
            <a:extLst>
              <a:ext uri="{FF2B5EF4-FFF2-40B4-BE49-F238E27FC236}">
                <a16:creationId xmlns:a16="http://schemas.microsoft.com/office/drawing/2014/main" id="{18D1A195-CEEF-BDCE-9A3E-AF74D7A34A10}"/>
              </a:ext>
            </a:extLst>
          </p:cNvPr>
          <p:cNvSpPr/>
          <p:nvPr/>
        </p:nvSpPr>
        <p:spPr>
          <a:xfrm>
            <a:off x="3329040" y="3277716"/>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68545BD5-180F-951A-E661-50E8F8F00DC7}"/>
              </a:ext>
            </a:extLst>
          </p:cNvPr>
          <p:cNvSpPr/>
          <p:nvPr/>
        </p:nvSpPr>
        <p:spPr>
          <a:xfrm>
            <a:off x="3329040" y="3905902"/>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5C221D02-DD96-B691-CE4E-8EC5F2D75F91}"/>
              </a:ext>
            </a:extLst>
          </p:cNvPr>
          <p:cNvSpPr/>
          <p:nvPr/>
        </p:nvSpPr>
        <p:spPr>
          <a:xfrm>
            <a:off x="3329040" y="4546682"/>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a:extLst>
              <a:ext uri="{FF2B5EF4-FFF2-40B4-BE49-F238E27FC236}">
                <a16:creationId xmlns:a16="http://schemas.microsoft.com/office/drawing/2014/main" id="{D35A4691-0133-B5FF-A668-8F0C045F07EF}"/>
              </a:ext>
            </a:extLst>
          </p:cNvPr>
          <p:cNvSpPr/>
          <p:nvPr/>
        </p:nvSpPr>
        <p:spPr>
          <a:xfrm>
            <a:off x="3329040" y="4978003"/>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a:extLst>
              <a:ext uri="{FF2B5EF4-FFF2-40B4-BE49-F238E27FC236}">
                <a16:creationId xmlns:a16="http://schemas.microsoft.com/office/drawing/2014/main" id="{FBC46B7D-1584-F2DD-5F59-28C457D3A575}"/>
              </a:ext>
            </a:extLst>
          </p:cNvPr>
          <p:cNvSpPr/>
          <p:nvPr/>
        </p:nvSpPr>
        <p:spPr>
          <a:xfrm>
            <a:off x="3329040" y="5791862"/>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2BEFC239-71E8-B8C4-2343-10F8FBD516A1}"/>
              </a:ext>
            </a:extLst>
          </p:cNvPr>
          <p:cNvSpPr/>
          <p:nvPr/>
        </p:nvSpPr>
        <p:spPr>
          <a:xfrm>
            <a:off x="7407258" y="3277688"/>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id="{0CB57AC4-A06F-2F35-9B89-C2A3A9B4A003}"/>
              </a:ext>
            </a:extLst>
          </p:cNvPr>
          <p:cNvSpPr/>
          <p:nvPr/>
        </p:nvSpPr>
        <p:spPr>
          <a:xfrm>
            <a:off x="7407258" y="3938431"/>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a:extLst>
              <a:ext uri="{FF2B5EF4-FFF2-40B4-BE49-F238E27FC236}">
                <a16:creationId xmlns:a16="http://schemas.microsoft.com/office/drawing/2014/main" id="{B2D7CE1F-1E9D-2A7A-C8BD-1862AEB74699}"/>
              </a:ext>
            </a:extLst>
          </p:cNvPr>
          <p:cNvSpPr/>
          <p:nvPr/>
        </p:nvSpPr>
        <p:spPr>
          <a:xfrm>
            <a:off x="7407258" y="4946773"/>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4434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EDD0F-365A-FDC0-F5FC-4AAB0E20241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C06F86F-0665-BC7D-B804-45CFDB06078F}"/>
              </a:ext>
            </a:extLst>
          </p:cNvPr>
          <p:cNvSpPr/>
          <p:nvPr/>
        </p:nvSpPr>
        <p:spPr>
          <a:xfrm>
            <a:off x="403122" y="1046288"/>
            <a:ext cx="2449175" cy="2449175"/>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descr="A drawing of a person&#10;&#10;Description automatically generated">
            <a:extLst>
              <a:ext uri="{FF2B5EF4-FFF2-40B4-BE49-F238E27FC236}">
                <a16:creationId xmlns:a16="http://schemas.microsoft.com/office/drawing/2014/main" id="{66A207C3-1AE3-F027-E911-9EB8C40F8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cxnSp>
        <p:nvCxnSpPr>
          <p:cNvPr id="25" name="Straight Connector 24">
            <a:extLst>
              <a:ext uri="{FF2B5EF4-FFF2-40B4-BE49-F238E27FC236}">
                <a16:creationId xmlns:a16="http://schemas.microsoft.com/office/drawing/2014/main" id="{0DB28E54-AB4D-F630-4028-B74BBBAFCDEE}"/>
              </a:ext>
            </a:extLst>
          </p:cNvPr>
          <p:cNvCxnSpPr>
            <a:cxnSpLocks/>
          </p:cNvCxnSpPr>
          <p:nvPr/>
        </p:nvCxnSpPr>
        <p:spPr>
          <a:xfrm>
            <a:off x="3068700" y="609555"/>
            <a:ext cx="0" cy="5187563"/>
          </a:xfrm>
          <a:prstGeom prst="line">
            <a:avLst/>
          </a:prstGeom>
          <a:ln w="19050">
            <a:solidFill>
              <a:srgbClr val="CDC884"/>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69D9859-0C53-EA69-93E1-92186A794A88}"/>
              </a:ext>
            </a:extLst>
          </p:cNvPr>
          <p:cNvCxnSpPr>
            <a:cxnSpLocks/>
          </p:cNvCxnSpPr>
          <p:nvPr/>
        </p:nvCxnSpPr>
        <p:spPr>
          <a:xfrm>
            <a:off x="3068700" y="1801975"/>
            <a:ext cx="8111134" cy="0"/>
          </a:xfrm>
          <a:prstGeom prst="line">
            <a:avLst/>
          </a:prstGeom>
          <a:ln w="19050">
            <a:solidFill>
              <a:srgbClr val="CDC884"/>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BA3B00F9-6062-46BB-F4CA-A0C16573FC71}"/>
              </a:ext>
            </a:extLst>
          </p:cNvPr>
          <p:cNvSpPr txBox="1"/>
          <p:nvPr/>
        </p:nvSpPr>
        <p:spPr>
          <a:xfrm>
            <a:off x="880240" y="512118"/>
            <a:ext cx="2080260" cy="538609"/>
          </a:xfrm>
          <a:prstGeom prst="rect">
            <a:avLst/>
          </a:prstGeom>
          <a:noFill/>
        </p:spPr>
        <p:txBody>
          <a:bodyPr wrap="square" rtlCol="0">
            <a:spAutoFit/>
          </a:bodyPr>
          <a:lstStyle/>
          <a:p>
            <a:pPr algn="r"/>
            <a:r>
              <a:rPr lang="ja-JP" altLang="en-US" sz="2700" b="1" cap="all" dirty="0">
                <a:solidFill>
                  <a:srgbClr val="CDC884"/>
                </a:solidFill>
                <a:latin typeface="Avenir Heavy" panose="020B0703020203020204" pitchFamily="34" charset="0"/>
              </a:rPr>
              <a:t>優先事項 </a:t>
            </a:r>
            <a:r>
              <a:rPr lang="en-US" altLang="ja-JP" sz="2900" b="1" cap="all" dirty="0">
                <a:solidFill>
                  <a:srgbClr val="CDC884"/>
                </a:solidFill>
                <a:latin typeface="Avenir Heavy" panose="020B0703020203020204" pitchFamily="34" charset="0"/>
              </a:rPr>
              <a:t>3</a:t>
            </a:r>
            <a:endParaRPr lang="en-IN" sz="2900" b="1" cap="all" dirty="0">
              <a:solidFill>
                <a:srgbClr val="CDC884"/>
              </a:solidFill>
              <a:latin typeface="Avenir Heavy" panose="020B0703020203020204" pitchFamily="34" charset="0"/>
            </a:endParaRPr>
          </a:p>
        </p:txBody>
      </p:sp>
      <p:sp>
        <p:nvSpPr>
          <p:cNvPr id="9" name="TextBox 8">
            <a:extLst>
              <a:ext uri="{FF2B5EF4-FFF2-40B4-BE49-F238E27FC236}">
                <a16:creationId xmlns:a16="http://schemas.microsoft.com/office/drawing/2014/main" id="{14A67E48-F01C-E869-F6A9-6AD93125B6B9}"/>
              </a:ext>
            </a:extLst>
          </p:cNvPr>
          <p:cNvSpPr txBox="1"/>
          <p:nvPr/>
        </p:nvSpPr>
        <p:spPr>
          <a:xfrm>
            <a:off x="3854942" y="1405638"/>
            <a:ext cx="2991293" cy="384721"/>
          </a:xfrm>
          <a:prstGeom prst="rect">
            <a:avLst/>
          </a:prstGeom>
          <a:noFill/>
        </p:spPr>
        <p:txBody>
          <a:bodyPr wrap="square" rtlCol="0">
            <a:spAutoFit/>
          </a:bodyPr>
          <a:lstStyle/>
          <a:p>
            <a:r>
              <a:rPr lang="ja-JP" altLang="en-US" b="1" cap="all" dirty="0">
                <a:solidFill>
                  <a:srgbClr val="CDC884"/>
                </a:solidFill>
                <a:latin typeface="Avenir Heavy" panose="020B0703020203020204" pitchFamily="34" charset="0"/>
                <a:ea typeface="Yu Gothic Light"/>
                <a:cs typeface="Arial"/>
              </a:rPr>
              <a:t>成果分野 </a:t>
            </a:r>
            <a:r>
              <a:rPr lang="en-US" altLang="ja-JP" sz="1900" b="1" cap="all" dirty="0">
                <a:solidFill>
                  <a:srgbClr val="CDC884"/>
                </a:solidFill>
                <a:latin typeface="Avenir Heavy" panose="020B0703020203020204" pitchFamily="34" charset="0"/>
                <a:ea typeface="Yu Gothic Light"/>
                <a:cs typeface="Arial"/>
              </a:rPr>
              <a:t>8</a:t>
            </a:r>
            <a:endParaRPr lang="en-US" sz="1900" b="1" cap="all" dirty="0">
              <a:solidFill>
                <a:srgbClr val="CDC884"/>
              </a:solidFill>
              <a:latin typeface="Avenir Heavy" panose="020B0703020203020204" pitchFamily="34" charset="0"/>
              <a:ea typeface="Yu Gothic Light"/>
              <a:cs typeface="Arial"/>
            </a:endParaRPr>
          </a:p>
        </p:txBody>
      </p:sp>
      <p:sp>
        <p:nvSpPr>
          <p:cNvPr id="11" name="TextBox 10">
            <a:extLst>
              <a:ext uri="{FF2B5EF4-FFF2-40B4-BE49-F238E27FC236}">
                <a16:creationId xmlns:a16="http://schemas.microsoft.com/office/drawing/2014/main" id="{FE672957-2839-BEBC-E438-70669BFF5FC6}"/>
              </a:ext>
            </a:extLst>
          </p:cNvPr>
          <p:cNvSpPr txBox="1"/>
          <p:nvPr/>
        </p:nvSpPr>
        <p:spPr>
          <a:xfrm>
            <a:off x="3329039" y="1966532"/>
            <a:ext cx="7031199" cy="369332"/>
          </a:xfrm>
          <a:prstGeom prst="rect">
            <a:avLst/>
          </a:prstGeom>
          <a:noFill/>
        </p:spPr>
        <p:txBody>
          <a:bodyPr wrap="square" rtlCol="0">
            <a:spAutoFit/>
          </a:bodyPr>
          <a:lstStyle/>
          <a:p>
            <a:r>
              <a:rPr lang="ja-JP" altLang="en-US" b="1" dirty="0">
                <a:solidFill>
                  <a:srgbClr val="CDC884"/>
                </a:solidFill>
                <a:latin typeface="Avenir Heavy" panose="020B0703020203020204" pitchFamily="34" charset="0"/>
              </a:rPr>
              <a:t>コミュニティのリーダーシップを高める</a:t>
            </a:r>
            <a:endParaRPr lang="en-IN" b="1" dirty="0">
              <a:solidFill>
                <a:srgbClr val="CDC884"/>
              </a:solidFill>
              <a:latin typeface="Avenir Heavy" panose="020B0703020203020204" pitchFamily="34" charset="0"/>
            </a:endParaRPr>
          </a:p>
        </p:txBody>
      </p:sp>
      <p:sp>
        <p:nvSpPr>
          <p:cNvPr id="13" name="TextBox 12">
            <a:extLst>
              <a:ext uri="{FF2B5EF4-FFF2-40B4-BE49-F238E27FC236}">
                <a16:creationId xmlns:a16="http://schemas.microsoft.com/office/drawing/2014/main" id="{80CBFD44-6469-9BD9-4B66-BA14AE2B97BC}"/>
              </a:ext>
            </a:extLst>
          </p:cNvPr>
          <p:cNvSpPr txBox="1"/>
          <p:nvPr/>
        </p:nvSpPr>
        <p:spPr>
          <a:xfrm>
            <a:off x="354146" y="1405638"/>
            <a:ext cx="2684189" cy="1323439"/>
          </a:xfrm>
          <a:prstGeom prst="rect">
            <a:avLst/>
          </a:prstGeom>
          <a:noFill/>
        </p:spPr>
        <p:txBody>
          <a:bodyPr wrap="square" rtlCol="0">
            <a:spAutoFit/>
          </a:bodyPr>
          <a:lstStyle/>
          <a:p>
            <a:pPr>
              <a:lnSpc>
                <a:spcPct val="100000"/>
              </a:lnSpc>
            </a:pPr>
            <a:r>
              <a:rPr lang="en-US" altLang="ja-JP" sz="2800" cap="all" spc="-50" dirty="0">
                <a:solidFill>
                  <a:schemeClr val="bg1"/>
                </a:solidFill>
                <a:latin typeface="Avenir Heavy" panose="020B0703020203020204" pitchFamily="34" charset="0"/>
                <a:cs typeface="Arial"/>
              </a:rPr>
              <a:t>HIV</a:t>
            </a:r>
            <a:r>
              <a:rPr lang="ja-JP" altLang="en-US" sz="2600" cap="all" spc="-50" dirty="0">
                <a:solidFill>
                  <a:schemeClr val="bg1"/>
                </a:solidFill>
                <a:latin typeface="Avenir Heavy" panose="020B0703020203020204" pitchFamily="34" charset="0"/>
                <a:cs typeface="Arial"/>
              </a:rPr>
              <a:t>対策における</a:t>
            </a:r>
            <a:endParaRPr lang="en-US" altLang="ja-JP" sz="2600" cap="all" spc="-50" dirty="0">
              <a:solidFill>
                <a:schemeClr val="bg1"/>
              </a:solidFill>
              <a:latin typeface="Avenir Heavy" panose="020B0703020203020204" pitchFamily="34" charset="0"/>
              <a:cs typeface="Arial"/>
            </a:endParaRPr>
          </a:p>
          <a:p>
            <a:pPr>
              <a:lnSpc>
                <a:spcPct val="100000"/>
              </a:lnSpc>
            </a:pPr>
            <a:r>
              <a:rPr lang="ja-JP" altLang="en-US" sz="2600" cap="all" dirty="0">
                <a:solidFill>
                  <a:schemeClr val="bg1"/>
                </a:solidFill>
                <a:latin typeface="Avenir Heavy" panose="020B0703020203020204" pitchFamily="34" charset="0"/>
                <a:cs typeface="Arial"/>
              </a:rPr>
              <a:t>コミュニティの</a:t>
            </a:r>
            <a:endParaRPr lang="en-US" altLang="ja-JP" sz="2600" cap="all" dirty="0">
              <a:solidFill>
                <a:schemeClr val="bg1"/>
              </a:solidFill>
              <a:latin typeface="Avenir Heavy" panose="020B0703020203020204" pitchFamily="34" charset="0"/>
              <a:cs typeface="Arial"/>
            </a:endParaRPr>
          </a:p>
          <a:p>
            <a:pPr>
              <a:lnSpc>
                <a:spcPct val="100000"/>
              </a:lnSpc>
            </a:pPr>
            <a:r>
              <a:rPr lang="ja-JP" altLang="en-US" sz="2600" cap="all" dirty="0">
                <a:solidFill>
                  <a:schemeClr val="bg1"/>
                </a:solidFill>
                <a:latin typeface="Avenir Heavy" panose="020B0703020203020204" pitchFamily="34" charset="0"/>
                <a:cs typeface="Arial"/>
              </a:rPr>
              <a:t>リーダーシップ</a:t>
            </a:r>
            <a:endParaRPr lang="en-CH" sz="2600" cap="all" dirty="0">
              <a:solidFill>
                <a:schemeClr val="bg1"/>
              </a:solidFill>
              <a:latin typeface="Avenir Heavy" panose="020B0703020203020204" pitchFamily="34" charset="0"/>
              <a:cs typeface="Arial"/>
            </a:endParaRPr>
          </a:p>
        </p:txBody>
      </p:sp>
      <p:sp>
        <p:nvSpPr>
          <p:cNvPr id="16" name="Rectangle 15">
            <a:extLst>
              <a:ext uri="{FF2B5EF4-FFF2-40B4-BE49-F238E27FC236}">
                <a16:creationId xmlns:a16="http://schemas.microsoft.com/office/drawing/2014/main" id="{C1BE146E-AF5C-4EE7-410C-EBD52F8906A1}"/>
              </a:ext>
            </a:extLst>
          </p:cNvPr>
          <p:cNvSpPr/>
          <p:nvPr/>
        </p:nvSpPr>
        <p:spPr>
          <a:xfrm>
            <a:off x="3329040" y="2563261"/>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576D8863-08CE-6EA5-AD0F-36FFD88AD0CA}"/>
              </a:ext>
            </a:extLst>
          </p:cNvPr>
          <p:cNvSpPr/>
          <p:nvPr/>
        </p:nvSpPr>
        <p:spPr>
          <a:xfrm>
            <a:off x="7407258" y="2558745"/>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TextBox 21">
            <a:extLst>
              <a:ext uri="{FF2B5EF4-FFF2-40B4-BE49-F238E27FC236}">
                <a16:creationId xmlns:a16="http://schemas.microsoft.com/office/drawing/2014/main" id="{7C9514B5-DD84-E4C1-BEBD-2F81E90B8FE0}"/>
              </a:ext>
            </a:extLst>
          </p:cNvPr>
          <p:cNvSpPr txBox="1"/>
          <p:nvPr/>
        </p:nvSpPr>
        <p:spPr>
          <a:xfrm>
            <a:off x="3450210" y="2490077"/>
            <a:ext cx="3403705" cy="2754600"/>
          </a:xfrm>
          <a:prstGeom prst="rect">
            <a:avLst/>
          </a:prstGeom>
          <a:noFill/>
        </p:spPr>
        <p:txBody>
          <a:bodyPr wrap="square" rtlCol="0">
            <a:spAutoFit/>
          </a:bodyPr>
          <a:lstStyle/>
          <a:p>
            <a:pPr>
              <a:spcBef>
                <a:spcPts val="600"/>
              </a:spcBef>
            </a:pPr>
            <a:r>
              <a:rPr lang="ja-JP" altLang="en-US" sz="1200" dirty="0">
                <a:latin typeface="Avenir Heavy" panose="020B0703020203020204" pitchFamily="34" charset="0"/>
              </a:rPr>
              <a:t>政策の検討や意思決定の場には、コミュニティ代表（</a:t>
            </a:r>
            <a:r>
              <a:rPr lang="en-US" altLang="ja-JP" sz="1300" dirty="0">
                <a:latin typeface="Avenir Heavy" panose="020B0703020203020204" pitchFamily="34" charset="0"/>
              </a:rPr>
              <a:t>HIV</a:t>
            </a:r>
            <a:r>
              <a:rPr lang="ja-JP" altLang="en-US" sz="1200" dirty="0">
                <a:latin typeface="Avenir Heavy" panose="020B0703020203020204" pitchFamily="34" charset="0"/>
              </a:rPr>
              <a:t>陽性者、キーポピュレーション、女性、若者を含む）が必ず参加することを制度化する。</a:t>
            </a:r>
            <a:endParaRPr lang="en-US" altLang="ja-JP" sz="1200" dirty="0">
              <a:latin typeface="Avenir Heavy" panose="020B0703020203020204" pitchFamily="34" charset="0"/>
            </a:endParaRPr>
          </a:p>
          <a:p>
            <a:pPr>
              <a:spcBef>
                <a:spcPts val="600"/>
              </a:spcBef>
            </a:pPr>
            <a:r>
              <a:rPr lang="ja-JP" altLang="en-US" sz="1200" dirty="0">
                <a:latin typeface="Avenir Medium" panose="02000603020000020003" pitchFamily="2" charset="0"/>
              </a:rPr>
              <a:t>政策指針の策定に際してはコミュニティとともに行うこと、そのためにコミュニティが果たす重要な役割を公式に認定することによって、制度として機能させる</a:t>
            </a:r>
            <a:endParaRPr lang="en-US" altLang="ja-JP" sz="1200" dirty="0">
              <a:latin typeface="Avenir Medium" panose="02000603020000020003" pitchFamily="2" charset="0"/>
            </a:endParaRPr>
          </a:p>
          <a:p>
            <a:pPr>
              <a:spcBef>
                <a:spcPts val="600"/>
              </a:spcBef>
            </a:pPr>
            <a:r>
              <a:rPr lang="ja-JP" altLang="en-US" sz="1200" dirty="0">
                <a:latin typeface="Avenir Heavy" panose="020B0703020203020204" pitchFamily="34" charset="0"/>
              </a:rPr>
              <a:t>対策のあらゆるレベルでコミュニティの参加が果たせるるようにするため、政策と規制の枠組みを改革する</a:t>
            </a:r>
            <a:endParaRPr lang="en-US" altLang="ja-JP" sz="1200" dirty="0">
              <a:latin typeface="Avenir Heavy" panose="020B0703020203020204" pitchFamily="34" charset="0"/>
            </a:endParaRPr>
          </a:p>
          <a:p>
            <a:pPr>
              <a:spcBef>
                <a:spcPts val="600"/>
              </a:spcBef>
            </a:pPr>
            <a:r>
              <a:rPr lang="ja-JP" altLang="en-US" sz="1200" dirty="0">
                <a:latin typeface="Avenir Heavy" panose="020B0703020203020204" pitchFamily="34" charset="0"/>
              </a:rPr>
              <a:t>コミュニティの</a:t>
            </a:r>
            <a:r>
              <a:rPr lang="en-US" altLang="ja-JP" sz="1300" dirty="0">
                <a:latin typeface="Avenir Heavy" panose="020B0703020203020204" pitchFamily="34" charset="0"/>
              </a:rPr>
              <a:t>HIV</a:t>
            </a:r>
            <a:r>
              <a:rPr lang="ja-JP" altLang="en-US" sz="1200" dirty="0">
                <a:latin typeface="Avenir Heavy" panose="020B0703020203020204" pitchFamily="34" charset="0"/>
              </a:rPr>
              <a:t>対策に不可欠なあらゆる要素に資金を確保する</a:t>
            </a:r>
            <a:endParaRPr lang="en-IN" sz="1200" dirty="0">
              <a:latin typeface="Avenir Heavy" panose="020B0703020203020204" pitchFamily="34" charset="0"/>
            </a:endParaRPr>
          </a:p>
        </p:txBody>
      </p:sp>
      <p:sp>
        <p:nvSpPr>
          <p:cNvPr id="23" name="TextBox 22">
            <a:extLst>
              <a:ext uri="{FF2B5EF4-FFF2-40B4-BE49-F238E27FC236}">
                <a16:creationId xmlns:a16="http://schemas.microsoft.com/office/drawing/2014/main" id="{91AA2CF9-9023-B8A9-A150-3ABA42D22B53}"/>
              </a:ext>
            </a:extLst>
          </p:cNvPr>
          <p:cNvSpPr txBox="1"/>
          <p:nvPr/>
        </p:nvSpPr>
        <p:spPr>
          <a:xfrm>
            <a:off x="7533160" y="2490077"/>
            <a:ext cx="3422386" cy="3170099"/>
          </a:xfrm>
          <a:prstGeom prst="rect">
            <a:avLst/>
          </a:prstGeom>
          <a:noFill/>
        </p:spPr>
        <p:txBody>
          <a:bodyPr wrap="square" rtlCol="0">
            <a:spAutoFit/>
          </a:bodyPr>
          <a:lstStyle/>
          <a:p>
            <a:pPr>
              <a:spcBef>
                <a:spcPts val="600"/>
              </a:spcBef>
            </a:pPr>
            <a:r>
              <a:rPr lang="ja-JP" altLang="en-US" sz="1200" dirty="0">
                <a:latin typeface="Avenir Medium" panose="02000603020000020003" pitchFamily="2" charset="0"/>
              </a:rPr>
              <a:t>効果的な社会契約の仕組みを定める</a:t>
            </a:r>
            <a:endParaRPr lang="en-US" altLang="ja-JP" sz="1200" dirty="0">
              <a:latin typeface="Avenir Medium" panose="02000603020000020003" pitchFamily="2" charset="0"/>
            </a:endParaRPr>
          </a:p>
          <a:p>
            <a:pPr>
              <a:spcBef>
                <a:spcPts val="600"/>
              </a:spcBef>
            </a:pPr>
            <a:r>
              <a:rPr lang="ja-JP" altLang="en-US" sz="1200" dirty="0">
                <a:latin typeface="Avenir Medium" panose="02000603020000020003" pitchFamily="2" charset="0"/>
              </a:rPr>
              <a:t>コミュニティ主導のサービス提供システムの</a:t>
            </a:r>
            <a:endParaRPr lang="en-US" altLang="ja-JP" sz="1200" dirty="0">
              <a:latin typeface="Avenir Medium" panose="02000603020000020003" pitchFamily="2" charset="0"/>
            </a:endParaRPr>
          </a:p>
          <a:p>
            <a:r>
              <a:rPr lang="ja-JP" altLang="en-US" sz="1200" dirty="0">
                <a:latin typeface="Avenir Medium" panose="02000603020000020003" pitchFamily="2" charset="0"/>
              </a:rPr>
              <a:t>維持、拡大を進める</a:t>
            </a:r>
          </a:p>
          <a:p>
            <a:pPr>
              <a:spcBef>
                <a:spcPts val="600"/>
              </a:spcBef>
            </a:pPr>
            <a:r>
              <a:rPr lang="ja-JP" altLang="en-US" sz="1200" dirty="0">
                <a:latin typeface="Avenir Medium" panose="02000603020000020003" pitchFamily="2" charset="0"/>
              </a:rPr>
              <a:t>コミュニティ主導のモニタリング（</a:t>
            </a:r>
            <a:r>
              <a:rPr lang="en-US" altLang="ja-JP" sz="1300" dirty="0">
                <a:latin typeface="Avenir Medium" panose="02000603020000020003" pitchFamily="2" charset="0"/>
              </a:rPr>
              <a:t>CLM</a:t>
            </a:r>
            <a:r>
              <a:rPr lang="ja-JP" altLang="en-US" sz="1200" dirty="0">
                <a:latin typeface="Avenir Medium" panose="02000603020000020003" pitchFamily="2" charset="0"/>
              </a:rPr>
              <a:t>）と</a:t>
            </a:r>
            <a:endParaRPr lang="en-US" altLang="ja-JP" sz="1200" dirty="0">
              <a:latin typeface="Avenir Medium" panose="02000603020000020003" pitchFamily="2" charset="0"/>
            </a:endParaRPr>
          </a:p>
          <a:p>
            <a:r>
              <a:rPr lang="ja-JP" altLang="en-US" sz="1200" dirty="0">
                <a:latin typeface="Avenir Medium" panose="02000603020000020003" pitchFamily="2" charset="0"/>
              </a:rPr>
              <a:t>研究の環境を整え、資金を確保する</a:t>
            </a:r>
            <a:endParaRPr lang="en-US" altLang="ja-JP" sz="1200" dirty="0">
              <a:latin typeface="Avenir Medium" panose="02000603020000020003" pitchFamily="2" charset="0"/>
            </a:endParaRPr>
          </a:p>
          <a:p>
            <a:pPr>
              <a:spcBef>
                <a:spcPts val="600"/>
              </a:spcBef>
            </a:pPr>
            <a:r>
              <a:rPr lang="en-US" altLang="ja-JP" sz="1300" dirty="0">
                <a:latin typeface="Avenir Medium" panose="02000603020000020003" pitchFamily="2" charset="0"/>
              </a:rPr>
              <a:t>HIV</a:t>
            </a:r>
            <a:r>
              <a:rPr lang="ja-JP" altLang="en-US" sz="1200" dirty="0">
                <a:latin typeface="Avenir Medium" panose="02000603020000020003" pitchFamily="2" charset="0"/>
              </a:rPr>
              <a:t>対策への若者のリーダーシップを支える</a:t>
            </a:r>
            <a:endParaRPr lang="en-US" altLang="ja-JP" sz="1200" dirty="0">
              <a:latin typeface="Avenir Medium" panose="02000603020000020003" pitchFamily="2" charset="0"/>
            </a:endParaRPr>
          </a:p>
          <a:p>
            <a:pPr>
              <a:spcBef>
                <a:spcPts val="600"/>
              </a:spcBef>
            </a:pPr>
            <a:r>
              <a:rPr lang="ja-JP" altLang="en-US" sz="1200" dirty="0">
                <a:latin typeface="Avenir Heavy" panose="020B0703020203020204" pitchFamily="34" charset="0"/>
              </a:rPr>
              <a:t>コミュニティ主導の組織とサービス提供者の</a:t>
            </a:r>
            <a:endParaRPr lang="en-US" altLang="ja-JP" sz="1200" dirty="0">
              <a:latin typeface="Avenir Heavy" panose="020B0703020203020204" pitchFamily="34" charset="0"/>
            </a:endParaRPr>
          </a:p>
          <a:p>
            <a:r>
              <a:rPr lang="ja-JP" altLang="en-US" sz="1200" dirty="0">
                <a:latin typeface="Avenir Heavy" panose="020B0703020203020204" pitchFamily="34" charset="0"/>
              </a:rPr>
              <a:t>能力、レジリエンス（回復力</a:t>
            </a:r>
            <a:r>
              <a:rPr lang="ja-JP" altLang="en-US" sz="1200" spc="-250" dirty="0">
                <a:latin typeface="Avenir Heavy" panose="020B0703020203020204" pitchFamily="34" charset="0"/>
              </a:rPr>
              <a:t>）</a:t>
            </a:r>
            <a:r>
              <a:rPr lang="ja-JP" altLang="en-US" sz="1200" spc="-190" dirty="0">
                <a:latin typeface="Avenir Heavy" panose="020B0703020203020204" pitchFamily="34" charset="0"/>
              </a:rPr>
              <a:t>、</a:t>
            </a:r>
            <a:r>
              <a:rPr lang="ja-JP" altLang="en-US" sz="1200" dirty="0">
                <a:latin typeface="Avenir Heavy" panose="020B0703020203020204" pitchFamily="34" charset="0"/>
              </a:rPr>
              <a:t>備えの強化をはかる</a:t>
            </a:r>
            <a:endParaRPr lang="en-IN" sz="1200" dirty="0">
              <a:latin typeface="Avenir Medium" panose="02000603020000020003" pitchFamily="2" charset="0"/>
            </a:endParaRPr>
          </a:p>
          <a:p>
            <a:pPr>
              <a:spcBef>
                <a:spcPts val="600"/>
              </a:spcBef>
            </a:pPr>
            <a:r>
              <a:rPr lang="ja-JP" altLang="en-US" sz="1200" dirty="0">
                <a:latin typeface="Avenir Heavy" panose="020B0703020203020204" pitchFamily="34" charset="0"/>
              </a:rPr>
              <a:t>持続可能な計画策定と実施プロセスにコミュニティが参加することを支援する。また、社会契約の確立と拡大を含め、コミュニティサービスとアドボカシーが国家システムの一部として統合できるよう支援する。</a:t>
            </a:r>
            <a:endParaRPr lang="en-IN" sz="1200" dirty="0">
              <a:latin typeface="Avenir Medium" panose="02000603020000020003" pitchFamily="2" charset="0"/>
            </a:endParaRPr>
          </a:p>
        </p:txBody>
      </p:sp>
      <p:pic>
        <p:nvPicPr>
          <p:cNvPr id="2" name="Graphic 1">
            <a:extLst>
              <a:ext uri="{FF2B5EF4-FFF2-40B4-BE49-F238E27FC236}">
                <a16:creationId xmlns:a16="http://schemas.microsoft.com/office/drawing/2014/main" id="{40F4FBBC-5B58-707A-4792-ACEC8363BC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29039" y="1217145"/>
            <a:ext cx="603296" cy="532320"/>
          </a:xfrm>
          <a:prstGeom prst="rect">
            <a:avLst/>
          </a:prstGeom>
        </p:spPr>
      </p:pic>
      <p:pic>
        <p:nvPicPr>
          <p:cNvPr id="28" name="Picture 6">
            <a:extLst>
              <a:ext uri="{FF2B5EF4-FFF2-40B4-BE49-F238E27FC236}">
                <a16:creationId xmlns:a16="http://schemas.microsoft.com/office/drawing/2014/main" id="{E357B122-DA86-74C2-5FE6-02071090DD6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72" r="3997"/>
          <a:stretch>
            <a:fillRect/>
          </a:stretch>
        </p:blipFill>
        <p:spPr bwMode="auto">
          <a:xfrm>
            <a:off x="193754" y="3677877"/>
            <a:ext cx="2684191" cy="1590943"/>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4FBB4AC2-5E06-FDDF-FC7B-C758E8C84B5B}"/>
              </a:ext>
            </a:extLst>
          </p:cNvPr>
          <p:cNvSpPr/>
          <p:nvPr/>
        </p:nvSpPr>
        <p:spPr>
          <a:xfrm>
            <a:off x="3329040" y="3391960"/>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Rectangle 32">
            <a:extLst>
              <a:ext uri="{FF2B5EF4-FFF2-40B4-BE49-F238E27FC236}">
                <a16:creationId xmlns:a16="http://schemas.microsoft.com/office/drawing/2014/main" id="{602B7078-8428-9E70-BCC9-F362554FF685}"/>
              </a:ext>
            </a:extLst>
          </p:cNvPr>
          <p:cNvSpPr/>
          <p:nvPr/>
        </p:nvSpPr>
        <p:spPr>
          <a:xfrm>
            <a:off x="3329040" y="4182525"/>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33">
            <a:extLst>
              <a:ext uri="{FF2B5EF4-FFF2-40B4-BE49-F238E27FC236}">
                <a16:creationId xmlns:a16="http://schemas.microsoft.com/office/drawing/2014/main" id="{61F5590A-B920-0FD6-86BC-B6BD3513855F}"/>
              </a:ext>
            </a:extLst>
          </p:cNvPr>
          <p:cNvSpPr/>
          <p:nvPr/>
        </p:nvSpPr>
        <p:spPr>
          <a:xfrm>
            <a:off x="3329040" y="4825452"/>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D632AB02-FE87-99C7-6387-30975FDF746D}"/>
              </a:ext>
            </a:extLst>
          </p:cNvPr>
          <p:cNvSpPr/>
          <p:nvPr/>
        </p:nvSpPr>
        <p:spPr>
          <a:xfrm>
            <a:off x="7407258" y="3267635"/>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a:extLst>
              <a:ext uri="{FF2B5EF4-FFF2-40B4-BE49-F238E27FC236}">
                <a16:creationId xmlns:a16="http://schemas.microsoft.com/office/drawing/2014/main" id="{3D9EA645-A9DE-0FFD-50BF-29CC605082F9}"/>
              </a:ext>
            </a:extLst>
          </p:cNvPr>
          <p:cNvSpPr/>
          <p:nvPr/>
        </p:nvSpPr>
        <p:spPr>
          <a:xfrm>
            <a:off x="7407258" y="2827312"/>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Rectangle 36">
            <a:extLst>
              <a:ext uri="{FF2B5EF4-FFF2-40B4-BE49-F238E27FC236}">
                <a16:creationId xmlns:a16="http://schemas.microsoft.com/office/drawing/2014/main" id="{5132CBCA-1974-2845-528F-896DB6F7D313}"/>
              </a:ext>
            </a:extLst>
          </p:cNvPr>
          <p:cNvSpPr/>
          <p:nvPr/>
        </p:nvSpPr>
        <p:spPr>
          <a:xfrm>
            <a:off x="7407258" y="3716501"/>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D807E6C6-8EBF-1F06-05D8-82F5E4EE2F34}"/>
              </a:ext>
            </a:extLst>
          </p:cNvPr>
          <p:cNvSpPr/>
          <p:nvPr/>
        </p:nvSpPr>
        <p:spPr>
          <a:xfrm>
            <a:off x="7407258" y="3999032"/>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a:extLst>
              <a:ext uri="{FF2B5EF4-FFF2-40B4-BE49-F238E27FC236}">
                <a16:creationId xmlns:a16="http://schemas.microsoft.com/office/drawing/2014/main" id="{074134A5-E670-0407-AFAA-5D2EC472E1F7}"/>
              </a:ext>
            </a:extLst>
          </p:cNvPr>
          <p:cNvSpPr/>
          <p:nvPr/>
        </p:nvSpPr>
        <p:spPr>
          <a:xfrm>
            <a:off x="7407258" y="4605322"/>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50136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49E8F-9DDE-5A06-C7D8-8E1B0AEA0F58}"/>
            </a:ext>
          </a:extLst>
        </p:cNvPr>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AF7CAEBF-55E4-1E18-96DF-EF0217177B97}"/>
              </a:ext>
            </a:extLst>
          </p:cNvPr>
          <p:cNvSpPr/>
          <p:nvPr/>
        </p:nvSpPr>
        <p:spPr>
          <a:xfrm>
            <a:off x="10179796" y="889363"/>
            <a:ext cx="1896456" cy="6667138"/>
          </a:xfrm>
          <a:prstGeom prst="round2SameRect">
            <a:avLst>
              <a:gd name="adj1" fmla="val 50000"/>
              <a:gd name="adj2" fmla="val 0"/>
            </a:avLst>
          </a:prstGeom>
          <a:noFill/>
          <a:ln w="127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dirty="0"/>
          </a:p>
        </p:txBody>
      </p:sp>
      <p:sp>
        <p:nvSpPr>
          <p:cNvPr id="58" name="Rectangle: Top Corners Rounded 57">
            <a:extLst>
              <a:ext uri="{FF2B5EF4-FFF2-40B4-BE49-F238E27FC236}">
                <a16:creationId xmlns:a16="http://schemas.microsoft.com/office/drawing/2014/main" id="{9912B9EB-C561-5E4D-FD0B-B08214A8C915}"/>
              </a:ext>
            </a:extLst>
          </p:cNvPr>
          <p:cNvSpPr/>
          <p:nvPr/>
        </p:nvSpPr>
        <p:spPr>
          <a:xfrm>
            <a:off x="10291779" y="1024756"/>
            <a:ext cx="1659256" cy="5833243"/>
          </a:xfrm>
          <a:prstGeom prst="round2SameRect">
            <a:avLst>
              <a:gd name="adj1" fmla="val 5000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dirty="0"/>
          </a:p>
        </p:txBody>
      </p:sp>
      <p:sp>
        <p:nvSpPr>
          <p:cNvPr id="41" name="Rectangle: Top Corners Rounded 40">
            <a:extLst>
              <a:ext uri="{FF2B5EF4-FFF2-40B4-BE49-F238E27FC236}">
                <a16:creationId xmlns:a16="http://schemas.microsoft.com/office/drawing/2014/main" id="{A4281E70-42C4-1E7C-8AED-F492128653BD}"/>
              </a:ext>
            </a:extLst>
          </p:cNvPr>
          <p:cNvSpPr/>
          <p:nvPr/>
        </p:nvSpPr>
        <p:spPr>
          <a:xfrm>
            <a:off x="3174312" y="3718889"/>
            <a:ext cx="1821702" cy="859414"/>
          </a:xfrm>
          <a:prstGeom prst="round2SameRect">
            <a:avLst>
              <a:gd name="adj1" fmla="val 17148"/>
              <a:gd name="adj2" fmla="val 0"/>
            </a:avLst>
          </a:prstGeom>
          <a:solidFill>
            <a:srgbClr val="F4AA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dirty="0"/>
          </a:p>
        </p:txBody>
      </p:sp>
      <p:sp>
        <p:nvSpPr>
          <p:cNvPr id="38" name="Rectangle: Top Corners Rounded 37">
            <a:extLst>
              <a:ext uri="{FF2B5EF4-FFF2-40B4-BE49-F238E27FC236}">
                <a16:creationId xmlns:a16="http://schemas.microsoft.com/office/drawing/2014/main" id="{A27F2B75-C3EB-FD8F-795B-A2FD8C5D8130}"/>
              </a:ext>
            </a:extLst>
          </p:cNvPr>
          <p:cNvSpPr/>
          <p:nvPr/>
        </p:nvSpPr>
        <p:spPr>
          <a:xfrm>
            <a:off x="3171713" y="1921067"/>
            <a:ext cx="1821702" cy="859414"/>
          </a:xfrm>
          <a:prstGeom prst="round2SameRect">
            <a:avLst>
              <a:gd name="adj1" fmla="val 17148"/>
              <a:gd name="adj2" fmla="val 0"/>
            </a:avLst>
          </a:prstGeom>
          <a:solidFill>
            <a:srgbClr val="E95A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dirty="0"/>
          </a:p>
        </p:txBody>
      </p:sp>
      <p:sp>
        <p:nvSpPr>
          <p:cNvPr id="23" name="Rectangle: Top Corners Rounded 22">
            <a:extLst>
              <a:ext uri="{FF2B5EF4-FFF2-40B4-BE49-F238E27FC236}">
                <a16:creationId xmlns:a16="http://schemas.microsoft.com/office/drawing/2014/main" id="{CFF6A640-9D7F-01A5-E939-0E02DF960DB2}"/>
              </a:ext>
            </a:extLst>
          </p:cNvPr>
          <p:cNvSpPr/>
          <p:nvPr/>
        </p:nvSpPr>
        <p:spPr>
          <a:xfrm>
            <a:off x="3171713" y="1024757"/>
            <a:ext cx="1821702" cy="859414"/>
          </a:xfrm>
          <a:prstGeom prst="round2SameRect">
            <a:avLst>
              <a:gd name="adj1" fmla="val 17148"/>
              <a:gd name="adj2" fmla="val 0"/>
            </a:avLst>
          </a:prstGeom>
          <a:solidFill>
            <a:srgbClr val="E319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dirty="0"/>
          </a:p>
        </p:txBody>
      </p:sp>
      <p:pic>
        <p:nvPicPr>
          <p:cNvPr id="3" name="Picture 2" descr="A drawing of a person&#10;&#10;Description automatically generated">
            <a:extLst>
              <a:ext uri="{FF2B5EF4-FFF2-40B4-BE49-F238E27FC236}">
                <a16:creationId xmlns:a16="http://schemas.microsoft.com/office/drawing/2014/main" id="{A38D82B9-FD31-6855-8BE9-152841E97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6" name="TextBox 5">
            <a:extLst>
              <a:ext uri="{FF2B5EF4-FFF2-40B4-BE49-F238E27FC236}">
                <a16:creationId xmlns:a16="http://schemas.microsoft.com/office/drawing/2014/main" id="{55B27A6E-DAAB-C483-C7D9-AF58E809BB00}"/>
              </a:ext>
            </a:extLst>
          </p:cNvPr>
          <p:cNvSpPr txBox="1"/>
          <p:nvPr/>
        </p:nvSpPr>
        <p:spPr>
          <a:xfrm>
            <a:off x="3148872" y="1130663"/>
            <a:ext cx="1867385" cy="738664"/>
          </a:xfrm>
          <a:prstGeom prst="rect">
            <a:avLst/>
          </a:prstGeom>
          <a:noFill/>
        </p:spPr>
        <p:txBody>
          <a:bodyPr wrap="square" rtlCol="0">
            <a:spAutoFit/>
          </a:bodyPr>
          <a:lstStyle/>
          <a:p>
            <a:pPr algn="just"/>
            <a:r>
              <a:rPr lang="ja-JP" altLang="en-US" sz="1000" dirty="0">
                <a:solidFill>
                  <a:schemeClr val="bg1"/>
                </a:solidFill>
                <a:latin typeface="Avenir Heavy" panose="020B0703020203020204" pitchFamily="34" charset="0"/>
              </a:rPr>
              <a:t>手ごろな価格で利用しやすく、</a:t>
            </a:r>
            <a:r>
              <a:rPr lang="en-US" altLang="ja-JP" sz="1100" dirty="0">
                <a:solidFill>
                  <a:schemeClr val="bg1"/>
                </a:solidFill>
                <a:latin typeface="Avenir Heavy" panose="020B0703020203020204" pitchFamily="34" charset="0"/>
              </a:rPr>
              <a:t>HIV</a:t>
            </a:r>
            <a:r>
              <a:rPr lang="ja-JP" altLang="en-US" sz="1000" dirty="0">
                <a:solidFill>
                  <a:schemeClr val="bg1"/>
                </a:solidFill>
                <a:latin typeface="Avenir Heavy" panose="020B0703020203020204" pitchFamily="34" charset="0"/>
              </a:rPr>
              <a:t>陽性者に受け入れ可能な質の高い</a:t>
            </a:r>
            <a:r>
              <a:rPr lang="en-US" altLang="ja-JP" sz="1100" dirty="0">
                <a:solidFill>
                  <a:schemeClr val="bg1"/>
                </a:solidFill>
                <a:latin typeface="Avenir Heavy" panose="020B0703020203020204" pitchFamily="34" charset="0"/>
              </a:rPr>
              <a:t>HIV</a:t>
            </a:r>
            <a:r>
              <a:rPr lang="ja-JP" altLang="en-US" sz="1000" dirty="0">
                <a:solidFill>
                  <a:schemeClr val="bg1"/>
                </a:solidFill>
                <a:latin typeface="Avenir Heavy" panose="020B0703020203020204" pitchFamily="34" charset="0"/>
              </a:rPr>
              <a:t>治療とケアを確保する</a:t>
            </a:r>
            <a:endParaRPr lang="en-IN" sz="1000" dirty="0">
              <a:solidFill>
                <a:schemeClr val="bg1"/>
              </a:solidFill>
              <a:latin typeface="Avenir Heavy" panose="020B0703020203020204" pitchFamily="34" charset="0"/>
            </a:endParaRPr>
          </a:p>
        </p:txBody>
      </p:sp>
      <p:sp>
        <p:nvSpPr>
          <p:cNvPr id="9" name="TextBox 8">
            <a:extLst>
              <a:ext uri="{FF2B5EF4-FFF2-40B4-BE49-F238E27FC236}">
                <a16:creationId xmlns:a16="http://schemas.microsoft.com/office/drawing/2014/main" id="{0C52B259-A207-43D2-EA56-B273269B1AC1}"/>
              </a:ext>
            </a:extLst>
          </p:cNvPr>
          <p:cNvSpPr txBox="1"/>
          <p:nvPr/>
        </p:nvSpPr>
        <p:spPr>
          <a:xfrm>
            <a:off x="3103189" y="2023023"/>
            <a:ext cx="1913068" cy="723275"/>
          </a:xfrm>
          <a:prstGeom prst="rect">
            <a:avLst/>
          </a:prstGeom>
          <a:noFill/>
        </p:spPr>
        <p:txBody>
          <a:bodyPr wrap="square" rtlCol="0">
            <a:spAutoFit/>
          </a:bodyPr>
          <a:lstStyle/>
          <a:p>
            <a:pPr algn="just"/>
            <a:r>
              <a:rPr lang="ja-JP" altLang="en-US" sz="1000" dirty="0">
                <a:solidFill>
                  <a:schemeClr val="bg1"/>
                </a:solidFill>
                <a:latin typeface="Avenir Heavy" panose="020B0703020203020204" pitchFamily="34" charset="0"/>
              </a:rPr>
              <a:t>生物医学的、構造的、行動的介入を組み合わせた</a:t>
            </a:r>
            <a:r>
              <a:rPr lang="en-US" altLang="ja-JP" sz="1100" dirty="0">
                <a:solidFill>
                  <a:schemeClr val="bg1"/>
                </a:solidFill>
                <a:latin typeface="Avenir Heavy" panose="020B0703020203020204" pitchFamily="34" charset="0"/>
              </a:rPr>
              <a:t>HIV</a:t>
            </a:r>
            <a:r>
              <a:rPr lang="ja-JP" altLang="en-US" sz="1000" dirty="0">
                <a:solidFill>
                  <a:schemeClr val="bg1"/>
                </a:solidFill>
                <a:latin typeface="Avenir Heavy" panose="020B0703020203020204" pitchFamily="34" charset="0"/>
              </a:rPr>
              <a:t>予防の選択肢を広げ、利用できるようにする</a:t>
            </a:r>
            <a:endParaRPr lang="en-IN" sz="1000" dirty="0">
              <a:solidFill>
                <a:schemeClr val="bg1"/>
              </a:solidFill>
              <a:latin typeface="Avenir Heavy" panose="020B0703020203020204" pitchFamily="34" charset="0"/>
            </a:endParaRPr>
          </a:p>
        </p:txBody>
      </p:sp>
      <p:sp>
        <p:nvSpPr>
          <p:cNvPr id="11" name="TextBox 10">
            <a:extLst>
              <a:ext uri="{FF2B5EF4-FFF2-40B4-BE49-F238E27FC236}">
                <a16:creationId xmlns:a16="http://schemas.microsoft.com/office/drawing/2014/main" id="{66C51685-925C-EC05-B246-976547BED255}"/>
              </a:ext>
            </a:extLst>
          </p:cNvPr>
          <p:cNvSpPr txBox="1"/>
          <p:nvPr/>
        </p:nvSpPr>
        <p:spPr>
          <a:xfrm>
            <a:off x="3140504" y="3903338"/>
            <a:ext cx="1804942" cy="569387"/>
          </a:xfrm>
          <a:prstGeom prst="rect">
            <a:avLst/>
          </a:prstGeom>
          <a:noFill/>
        </p:spPr>
        <p:txBody>
          <a:bodyPr wrap="square" rtlCol="0">
            <a:spAutoFit/>
          </a:bodyPr>
          <a:lstStyle/>
          <a:p>
            <a:pPr algn="just"/>
            <a:r>
              <a:rPr lang="en-US" altLang="ja-JP" sz="1100" dirty="0">
                <a:solidFill>
                  <a:schemeClr val="bg1"/>
                </a:solidFill>
                <a:latin typeface="Avenir Heavy" panose="020B0703020203020204" pitchFamily="34" charset="0"/>
              </a:rPr>
              <a:t>HIV</a:t>
            </a:r>
            <a:r>
              <a:rPr lang="ja-JP" altLang="en-US" sz="1000" dirty="0">
                <a:solidFill>
                  <a:schemeClr val="bg1"/>
                </a:solidFill>
                <a:latin typeface="Avenir Heavy" panose="020B0703020203020204" pitchFamily="34" charset="0"/>
              </a:rPr>
              <a:t>対策におけるコミュニティのリーダーシップを確保する</a:t>
            </a:r>
            <a:endParaRPr lang="en-IN" sz="1000" dirty="0">
              <a:solidFill>
                <a:schemeClr val="bg1"/>
              </a:solidFill>
              <a:latin typeface="Avenir Heavy" panose="020B0703020203020204" pitchFamily="34" charset="0"/>
            </a:endParaRPr>
          </a:p>
        </p:txBody>
      </p:sp>
      <p:sp>
        <p:nvSpPr>
          <p:cNvPr id="18" name="TextBox 17">
            <a:extLst>
              <a:ext uri="{FF2B5EF4-FFF2-40B4-BE49-F238E27FC236}">
                <a16:creationId xmlns:a16="http://schemas.microsoft.com/office/drawing/2014/main" id="{9A991E2C-9DB1-1528-973C-A9F357B9B948}"/>
              </a:ext>
            </a:extLst>
          </p:cNvPr>
          <p:cNvSpPr txBox="1"/>
          <p:nvPr/>
        </p:nvSpPr>
        <p:spPr>
          <a:xfrm>
            <a:off x="5034951" y="1220178"/>
            <a:ext cx="5016799" cy="600164"/>
          </a:xfrm>
          <a:prstGeom prst="rect">
            <a:avLst/>
          </a:prstGeom>
          <a:noFill/>
        </p:spPr>
        <p:txBody>
          <a:bodyPr wrap="square" rtlCol="0">
            <a:spAutoFit/>
          </a:bodyPr>
          <a:lstStyle/>
          <a:p>
            <a:pPr marL="171450" indent="-171450">
              <a:buFont typeface="Arial" panose="020B0604020202020204" pitchFamily="34" charset="0"/>
              <a:buChar char="•"/>
            </a:pPr>
            <a:r>
              <a:rPr lang="en-US" altLang="ja-JP" sz="1100" dirty="0">
                <a:latin typeface="Avenir Medium" panose="02000603020000020003" pitchFamily="2" charset="0"/>
              </a:rPr>
              <a:t>HIV</a:t>
            </a:r>
            <a:r>
              <a:rPr lang="ja-JP" altLang="en-US" sz="1000" dirty="0">
                <a:latin typeface="Avenir Medium" panose="02000603020000020003" pitchFamily="2" charset="0"/>
              </a:rPr>
              <a:t>陽性者の</a:t>
            </a:r>
            <a:r>
              <a:rPr lang="en-US" altLang="ja-JP" sz="1100" dirty="0">
                <a:latin typeface="Avenir Medium" panose="02000603020000020003" pitchFamily="2" charset="0"/>
              </a:rPr>
              <a:t>95</a:t>
            </a:r>
            <a:r>
              <a:rPr lang="en-US" altLang="ja-JP" sz="1000" dirty="0">
                <a:latin typeface="Avenir Medium" panose="02000603020000020003" pitchFamily="2" charset="0"/>
              </a:rPr>
              <a:t>%</a:t>
            </a:r>
            <a:r>
              <a:rPr lang="ja-JP" altLang="en-US" sz="1000" dirty="0">
                <a:latin typeface="Avenir Medium" panose="02000603020000020003" pitchFamily="2" charset="0"/>
              </a:rPr>
              <a:t>が自身の</a:t>
            </a:r>
            <a:r>
              <a:rPr lang="en-US" altLang="ja-JP" sz="1100" dirty="0">
                <a:latin typeface="Avenir Medium" panose="02000603020000020003" pitchFamily="2" charset="0"/>
              </a:rPr>
              <a:t>HIV</a:t>
            </a:r>
            <a:r>
              <a:rPr lang="ja-JP" altLang="en-US" sz="1000" dirty="0">
                <a:latin typeface="Avenir Medium" panose="02000603020000020003" pitchFamily="2" charset="0"/>
              </a:rPr>
              <a:t>感染を知っている</a:t>
            </a:r>
          </a:p>
          <a:p>
            <a:pPr marL="171450" indent="-171450">
              <a:buFont typeface="Arial" panose="020B0604020202020204" pitchFamily="34" charset="0"/>
              <a:buChar char="•"/>
            </a:pPr>
            <a:r>
              <a:rPr lang="en-US" altLang="ja-JP" sz="1100" dirty="0">
                <a:latin typeface="Avenir Medium" panose="02000603020000020003" pitchFamily="2" charset="0"/>
              </a:rPr>
              <a:t>HIV</a:t>
            </a:r>
            <a:r>
              <a:rPr lang="ja-JP" altLang="en-US" sz="1000" dirty="0">
                <a:latin typeface="Avenir Medium" panose="02000603020000020003" pitchFamily="2" charset="0"/>
              </a:rPr>
              <a:t>感染を知った人の</a:t>
            </a:r>
            <a:r>
              <a:rPr lang="en-US" altLang="ja-JP" sz="1100" dirty="0">
                <a:latin typeface="Avenir Medium" panose="02000603020000020003" pitchFamily="2" charset="0"/>
              </a:rPr>
              <a:t>95</a:t>
            </a:r>
            <a:r>
              <a:rPr lang="en-US" altLang="ja-JP" sz="1000" dirty="0">
                <a:latin typeface="Avenir Medium" panose="02000603020000020003" pitchFamily="2" charset="0"/>
              </a:rPr>
              <a:t>%</a:t>
            </a:r>
            <a:r>
              <a:rPr lang="ja-JP" altLang="en-US" sz="1000" dirty="0">
                <a:latin typeface="Avenir Medium" panose="02000603020000020003" pitchFamily="2" charset="0"/>
              </a:rPr>
              <a:t>が必要な治療を受けている</a:t>
            </a:r>
          </a:p>
          <a:p>
            <a:pPr marL="171450" indent="-171450">
              <a:buFont typeface="Arial" panose="020B0604020202020204" pitchFamily="34" charset="0"/>
              <a:buChar char="•"/>
            </a:pPr>
            <a:r>
              <a:rPr lang="ja-JP" altLang="en-US" sz="1000" dirty="0">
                <a:latin typeface="Avenir Medium" panose="02000603020000020003" pitchFamily="2" charset="0"/>
              </a:rPr>
              <a:t>治療を受けている人の</a:t>
            </a:r>
            <a:r>
              <a:rPr lang="en-US" altLang="ja-JP" sz="1100" dirty="0">
                <a:latin typeface="Avenir Medium" panose="02000603020000020003" pitchFamily="2" charset="0"/>
              </a:rPr>
              <a:t>95</a:t>
            </a:r>
            <a:r>
              <a:rPr lang="en-US" altLang="ja-JP" sz="1000" dirty="0">
                <a:latin typeface="Avenir Medium" panose="02000603020000020003" pitchFamily="2" charset="0"/>
              </a:rPr>
              <a:t>%</a:t>
            </a:r>
            <a:r>
              <a:rPr lang="ja-JP" altLang="en-US" sz="1000" dirty="0">
                <a:latin typeface="Avenir Medium" panose="02000603020000020003" pitchFamily="2" charset="0"/>
              </a:rPr>
              <a:t>はウイルス量が抑制されている</a:t>
            </a:r>
          </a:p>
        </p:txBody>
      </p:sp>
      <p:sp>
        <p:nvSpPr>
          <p:cNvPr id="26" name="TextBox 25">
            <a:extLst>
              <a:ext uri="{FF2B5EF4-FFF2-40B4-BE49-F238E27FC236}">
                <a16:creationId xmlns:a16="http://schemas.microsoft.com/office/drawing/2014/main" id="{446593D3-B72B-E02B-8E85-BDBC98D7AA74}"/>
              </a:ext>
            </a:extLst>
          </p:cNvPr>
          <p:cNvSpPr txBox="1"/>
          <p:nvPr/>
        </p:nvSpPr>
        <p:spPr>
          <a:xfrm>
            <a:off x="5034951" y="2148200"/>
            <a:ext cx="4837076" cy="415498"/>
          </a:xfrm>
          <a:prstGeom prst="rect">
            <a:avLst/>
          </a:prstGeom>
          <a:noFill/>
        </p:spPr>
        <p:txBody>
          <a:bodyPr wrap="square" rtlCol="0">
            <a:spAutoFit/>
          </a:bodyPr>
          <a:lstStyle/>
          <a:p>
            <a:pPr marL="171450" indent="-171450">
              <a:buFont typeface="Arial" panose="020B0604020202020204" pitchFamily="34" charset="0"/>
              <a:buChar char="•"/>
            </a:pPr>
            <a:r>
              <a:rPr lang="ja-JP" altLang="en-US" sz="1000" dirty="0">
                <a:latin typeface="Avenir Medium" panose="02000603020000020003" pitchFamily="2" charset="0"/>
              </a:rPr>
              <a:t>予防を必要とする人の</a:t>
            </a:r>
            <a:r>
              <a:rPr lang="en-US" altLang="ja-JP" sz="1100" dirty="0">
                <a:latin typeface="Avenir Medium" panose="02000603020000020003" pitchFamily="2" charset="0"/>
              </a:rPr>
              <a:t>90</a:t>
            </a:r>
            <a:r>
              <a:rPr lang="ja-JP" altLang="en-US" sz="1000" dirty="0">
                <a:latin typeface="Avenir Medium" panose="02000603020000020003" pitchFamily="2" charset="0"/>
              </a:rPr>
              <a:t>％が必要な予防の選択肢（</a:t>
            </a:r>
            <a:r>
              <a:rPr lang="en-US" altLang="ja-JP" sz="1100" dirty="0" err="1">
                <a:latin typeface="Avenir Medium" panose="02000603020000020003" pitchFamily="2" charset="0"/>
              </a:rPr>
              <a:t>PrEP</a:t>
            </a:r>
            <a:r>
              <a:rPr lang="ja-JP" altLang="en-US" sz="1000" dirty="0">
                <a:latin typeface="Avenir Medium" panose="02000603020000020003" pitchFamily="2" charset="0"/>
              </a:rPr>
              <a:t>、</a:t>
            </a:r>
            <a:r>
              <a:rPr lang="en-US" altLang="ja-JP" sz="1100" dirty="0">
                <a:latin typeface="Avenir Medium" panose="02000603020000020003" pitchFamily="2" charset="0"/>
              </a:rPr>
              <a:t>PEP</a:t>
            </a:r>
            <a:r>
              <a:rPr lang="ja-JP" altLang="en-US" sz="1000" dirty="0">
                <a:latin typeface="Avenir Medium" panose="02000603020000020003" pitchFamily="2" charset="0"/>
              </a:rPr>
              <a:t>、コンドーム、注射針プログラム、オピオイド作動薬維持療法）を利用する</a:t>
            </a:r>
            <a:endParaRPr lang="en-IN" sz="1000" dirty="0">
              <a:latin typeface="Avenir Medium" panose="02000603020000020003" pitchFamily="2" charset="0"/>
            </a:endParaRPr>
          </a:p>
        </p:txBody>
      </p:sp>
      <p:sp>
        <p:nvSpPr>
          <p:cNvPr id="27" name="TextBox 26">
            <a:extLst>
              <a:ext uri="{FF2B5EF4-FFF2-40B4-BE49-F238E27FC236}">
                <a16:creationId xmlns:a16="http://schemas.microsoft.com/office/drawing/2014/main" id="{E30EDF02-93E9-0A8A-FB0B-6C44A4030287}"/>
              </a:ext>
            </a:extLst>
          </p:cNvPr>
          <p:cNvSpPr txBox="1"/>
          <p:nvPr/>
        </p:nvSpPr>
        <p:spPr>
          <a:xfrm>
            <a:off x="5034951" y="2828687"/>
            <a:ext cx="5256828" cy="769441"/>
          </a:xfrm>
          <a:prstGeom prst="rect">
            <a:avLst/>
          </a:prstGeom>
          <a:noFill/>
        </p:spPr>
        <p:txBody>
          <a:bodyPr wrap="square" rtlCol="0">
            <a:spAutoFit/>
          </a:bodyPr>
          <a:lstStyle/>
          <a:p>
            <a:pPr marL="171450" indent="-171450">
              <a:buFont typeface="Arial" panose="020B0604020202020204" pitchFamily="34" charset="0"/>
              <a:buChar char="•"/>
            </a:pPr>
            <a:r>
              <a:rPr lang="en-US" altLang="ja-JP" sz="1100" dirty="0">
                <a:latin typeface="Avenir Medium" panose="02000603020000020003" pitchFamily="2" charset="0"/>
              </a:rPr>
              <a:t>HIV</a:t>
            </a:r>
            <a:r>
              <a:rPr lang="ja-JP" altLang="en-US" sz="1000" dirty="0">
                <a:latin typeface="Avenir Medium" panose="02000603020000020003" pitchFamily="2" charset="0"/>
              </a:rPr>
              <a:t>陽性者およびキーポピュレーション、社会的に弱い立場の人口集団の中で</a:t>
            </a:r>
            <a:endParaRPr lang="en-US" altLang="ja-JP" sz="1000" dirty="0">
              <a:latin typeface="Avenir Medium" panose="02000603020000020003" pitchFamily="2" charset="0"/>
            </a:endParaRPr>
          </a:p>
          <a:p>
            <a:r>
              <a:rPr lang="en-US" altLang="ja-JP" sz="1000" dirty="0">
                <a:latin typeface="Avenir Medium" panose="02000603020000020003" pitchFamily="2" charset="0"/>
              </a:rPr>
              <a:t>      </a:t>
            </a:r>
            <a:r>
              <a:rPr lang="ja-JP" altLang="en-US" sz="1000" dirty="0">
                <a:latin typeface="Avenir Medium" panose="02000603020000020003" pitchFamily="2" charset="0"/>
              </a:rPr>
              <a:t>スティグマや差別を経験する人の割合を</a:t>
            </a:r>
            <a:r>
              <a:rPr lang="en-US" altLang="ja-JP" sz="1100" dirty="0">
                <a:latin typeface="Avenir Medium" panose="02000603020000020003" pitchFamily="2" charset="0"/>
              </a:rPr>
              <a:t>10</a:t>
            </a:r>
            <a:r>
              <a:rPr lang="en-US" altLang="ja-JP" sz="1000" dirty="0">
                <a:latin typeface="Avenir Medium" panose="02000603020000020003" pitchFamily="2" charset="0"/>
              </a:rPr>
              <a:t>%</a:t>
            </a:r>
            <a:r>
              <a:rPr lang="ja-JP" altLang="en-US" sz="1000" dirty="0">
                <a:latin typeface="Avenir Medium" panose="02000603020000020003" pitchFamily="2" charset="0"/>
              </a:rPr>
              <a:t>未満にする</a:t>
            </a:r>
          </a:p>
          <a:p>
            <a:pPr marL="171450" indent="-171450">
              <a:buFont typeface="Arial" panose="020B0604020202020204" pitchFamily="34" charset="0"/>
              <a:buChar char="•"/>
            </a:pPr>
            <a:r>
              <a:rPr lang="ja-JP" altLang="en-US" sz="1000" dirty="0">
                <a:latin typeface="Avenir Medium" panose="02000603020000020003" pitchFamily="2" charset="0"/>
              </a:rPr>
              <a:t>ジェンダーの不平等やジェンダーに基づく暴力を経験する人の割合を</a:t>
            </a:r>
            <a:r>
              <a:rPr lang="en-US" altLang="ja-JP" sz="1100" dirty="0">
                <a:latin typeface="Avenir Medium" panose="02000603020000020003" pitchFamily="2" charset="0"/>
              </a:rPr>
              <a:t>10</a:t>
            </a:r>
            <a:r>
              <a:rPr lang="en-US" altLang="ja-JP" sz="1000" dirty="0">
                <a:latin typeface="Avenir Medium" panose="02000603020000020003" pitchFamily="2" charset="0"/>
              </a:rPr>
              <a:t>%</a:t>
            </a:r>
            <a:r>
              <a:rPr lang="ja-JP" altLang="en-US" sz="1000" dirty="0">
                <a:latin typeface="Avenir Medium" panose="02000603020000020003" pitchFamily="2" charset="0"/>
              </a:rPr>
              <a:t>未満にする</a:t>
            </a:r>
          </a:p>
          <a:p>
            <a:pPr marL="171450" indent="-171450">
              <a:buFont typeface="Arial" panose="020B0604020202020204" pitchFamily="34" charset="0"/>
              <a:buChar char="•"/>
            </a:pPr>
            <a:r>
              <a:rPr lang="ja-JP" altLang="en-US" sz="1000" dirty="0">
                <a:latin typeface="Avenir Medium" panose="02000603020000020003" pitchFamily="2" charset="0"/>
              </a:rPr>
              <a:t>サービス利用を妨げる懲罰的な法律・政策環境がある国を</a:t>
            </a:r>
            <a:r>
              <a:rPr lang="en-US" altLang="ja-JP" sz="1100" dirty="0">
                <a:latin typeface="Avenir Medium" panose="02000603020000020003" pitchFamily="2" charset="0"/>
              </a:rPr>
              <a:t>10</a:t>
            </a:r>
            <a:r>
              <a:rPr lang="en-US" altLang="ja-JP" sz="1000" dirty="0">
                <a:latin typeface="Avenir Medium" panose="02000603020000020003" pitchFamily="2" charset="0"/>
              </a:rPr>
              <a:t>%</a:t>
            </a:r>
            <a:r>
              <a:rPr lang="ja-JP" altLang="en-US" sz="1000" dirty="0">
                <a:latin typeface="Avenir Medium" panose="02000603020000020003" pitchFamily="2" charset="0"/>
              </a:rPr>
              <a:t>未満にする</a:t>
            </a:r>
            <a:endParaRPr lang="en-IN" altLang="ja-JP" sz="1000" dirty="0">
              <a:latin typeface="Avenir Medium" panose="02000603020000020003" pitchFamily="2" charset="0"/>
            </a:endParaRPr>
          </a:p>
        </p:txBody>
      </p:sp>
      <p:sp>
        <p:nvSpPr>
          <p:cNvPr id="28" name="TextBox 27">
            <a:extLst>
              <a:ext uri="{FF2B5EF4-FFF2-40B4-BE49-F238E27FC236}">
                <a16:creationId xmlns:a16="http://schemas.microsoft.com/office/drawing/2014/main" id="{C271D067-3E13-5A97-4563-6C2015A9D946}"/>
              </a:ext>
            </a:extLst>
          </p:cNvPr>
          <p:cNvSpPr txBox="1"/>
          <p:nvPr/>
        </p:nvSpPr>
        <p:spPr>
          <a:xfrm>
            <a:off x="5034951" y="3831936"/>
            <a:ext cx="5202765" cy="600164"/>
          </a:xfrm>
          <a:prstGeom prst="rect">
            <a:avLst/>
          </a:prstGeom>
          <a:noFill/>
        </p:spPr>
        <p:txBody>
          <a:bodyPr wrap="square" rtlCol="0">
            <a:spAutoFit/>
          </a:bodyPr>
          <a:lstStyle/>
          <a:p>
            <a:pPr marL="171450" indent="-171450">
              <a:buFont typeface="Arial" panose="020B0604020202020204" pitchFamily="34" charset="0"/>
              <a:buChar char="•"/>
            </a:pPr>
            <a:r>
              <a:rPr lang="ja-JP" altLang="en-US" sz="1000" dirty="0">
                <a:latin typeface="Avenir Medium" panose="02000603020000020003" pitchFamily="2" charset="0"/>
              </a:rPr>
              <a:t>検査および治療支援サービスの</a:t>
            </a:r>
            <a:r>
              <a:rPr lang="en-US" altLang="ja-JP" sz="1100" dirty="0">
                <a:latin typeface="Avenir Medium" panose="02000603020000020003" pitchFamily="2" charset="0"/>
              </a:rPr>
              <a:t>30</a:t>
            </a:r>
            <a:r>
              <a:rPr lang="en-US" altLang="ja-JP" sz="1000" dirty="0">
                <a:latin typeface="Avenir Medium" panose="02000603020000020003" pitchFamily="2" charset="0"/>
              </a:rPr>
              <a:t>%</a:t>
            </a:r>
            <a:r>
              <a:rPr lang="ja-JP" altLang="en-US" sz="1000" dirty="0">
                <a:latin typeface="Avenir Medium" panose="02000603020000020003" pitchFamily="2" charset="0"/>
              </a:rPr>
              <a:t>はコミュニティ主導の組織が提供する</a:t>
            </a:r>
          </a:p>
          <a:p>
            <a:pPr marL="171450" indent="-171450">
              <a:buFont typeface="Arial" panose="020B0604020202020204" pitchFamily="34" charset="0"/>
              <a:buChar char="•"/>
            </a:pPr>
            <a:r>
              <a:rPr lang="ja-JP" altLang="en-US" sz="1000" dirty="0">
                <a:latin typeface="Avenir Medium" panose="02000603020000020003" pitchFamily="2" charset="0"/>
              </a:rPr>
              <a:t>予防の選択肢の</a:t>
            </a:r>
            <a:r>
              <a:rPr lang="en-US" altLang="ja-JP" sz="1100" dirty="0">
                <a:latin typeface="Avenir Medium" panose="02000603020000020003" pitchFamily="2" charset="0"/>
              </a:rPr>
              <a:t>80</a:t>
            </a:r>
            <a:r>
              <a:rPr lang="en-US" altLang="ja-JP" sz="1000" dirty="0">
                <a:latin typeface="Avenir Medium" panose="02000603020000020003" pitchFamily="2" charset="0"/>
              </a:rPr>
              <a:t>%</a:t>
            </a:r>
            <a:r>
              <a:rPr lang="ja-JP" altLang="en-US" sz="1000" dirty="0">
                <a:latin typeface="Avenir Medium" panose="02000603020000020003" pitchFamily="2" charset="0"/>
              </a:rPr>
              <a:t>はコミュニティ主導の組織が提供する</a:t>
            </a:r>
          </a:p>
          <a:p>
            <a:pPr marL="171450" indent="-171450">
              <a:buFont typeface="Arial" panose="020B0604020202020204" pitchFamily="34" charset="0"/>
              <a:buChar char="•"/>
            </a:pPr>
            <a:r>
              <a:rPr lang="ja-JP" altLang="en-US" sz="1000" dirty="0">
                <a:latin typeface="Avenir Medium" panose="02000603020000020003" pitchFamily="2" charset="0"/>
              </a:rPr>
              <a:t>社会支援プログラムの</a:t>
            </a:r>
            <a:r>
              <a:rPr lang="en-US" altLang="ja-JP" sz="1100" dirty="0">
                <a:latin typeface="Avenir Medium" panose="02000603020000020003" pitchFamily="2" charset="0"/>
              </a:rPr>
              <a:t>60</a:t>
            </a:r>
            <a:r>
              <a:rPr lang="en-US" altLang="ja-JP" sz="1000" dirty="0">
                <a:latin typeface="Avenir Medium" panose="02000603020000020003" pitchFamily="2" charset="0"/>
              </a:rPr>
              <a:t>%</a:t>
            </a:r>
            <a:r>
              <a:rPr lang="ja-JP" altLang="en-US" sz="1000" dirty="0">
                <a:latin typeface="Avenir Medium" panose="02000603020000020003" pitchFamily="2" charset="0"/>
              </a:rPr>
              <a:t>はコミュニティ主導の組織が提供する</a:t>
            </a:r>
            <a:endParaRPr lang="en-IN" sz="1000" dirty="0">
              <a:latin typeface="Avenir Medium" panose="02000603020000020003" pitchFamily="2" charset="0"/>
            </a:endParaRPr>
          </a:p>
        </p:txBody>
      </p:sp>
      <p:sp>
        <p:nvSpPr>
          <p:cNvPr id="29" name="TextBox 28">
            <a:extLst>
              <a:ext uri="{FF2B5EF4-FFF2-40B4-BE49-F238E27FC236}">
                <a16:creationId xmlns:a16="http://schemas.microsoft.com/office/drawing/2014/main" id="{22BC6CBB-E0AE-2878-D06E-EDFB2FD6C5F3}"/>
              </a:ext>
            </a:extLst>
          </p:cNvPr>
          <p:cNvSpPr txBox="1"/>
          <p:nvPr/>
        </p:nvSpPr>
        <p:spPr>
          <a:xfrm>
            <a:off x="5039923" y="4576113"/>
            <a:ext cx="5256828" cy="938719"/>
          </a:xfrm>
          <a:prstGeom prst="rect">
            <a:avLst/>
          </a:prstGeom>
          <a:noFill/>
        </p:spPr>
        <p:txBody>
          <a:bodyPr wrap="square" rtlCol="0">
            <a:spAutoFit/>
          </a:bodyPr>
          <a:lstStyle/>
          <a:p>
            <a:pPr marL="171450" indent="-171450" algn="just">
              <a:buFont typeface="Arial" panose="020B0604020202020204" pitchFamily="34" charset="0"/>
              <a:buChar char="•"/>
            </a:pPr>
            <a:r>
              <a:rPr lang="en-US" altLang="ja-JP" sz="1100" dirty="0">
                <a:latin typeface="Avenir Medium" panose="02000603020000020003" pitchFamily="2" charset="0"/>
              </a:rPr>
              <a:t>HIV</a:t>
            </a:r>
            <a:r>
              <a:rPr lang="ja-JP" altLang="en-US" sz="1000" dirty="0">
                <a:latin typeface="Avenir Medium" panose="02000603020000020003" pitchFamily="2" charset="0"/>
              </a:rPr>
              <a:t>予防または治療サービスを受けている人の</a:t>
            </a:r>
            <a:r>
              <a:rPr lang="en-US" altLang="ja-JP" sz="1100" dirty="0">
                <a:latin typeface="Avenir Medium" panose="02000603020000020003" pitchFamily="2" charset="0"/>
              </a:rPr>
              <a:t>95</a:t>
            </a:r>
            <a:r>
              <a:rPr lang="en-US" altLang="ja-JP" sz="1000" dirty="0">
                <a:latin typeface="Avenir Medium" panose="02000603020000020003" pitchFamily="2" charset="0"/>
              </a:rPr>
              <a:t>%</a:t>
            </a:r>
            <a:r>
              <a:rPr lang="ja-JP" altLang="en-US" sz="1000" dirty="0">
                <a:latin typeface="Avenir Medium" panose="02000603020000020003" pitchFamily="2" charset="0"/>
              </a:rPr>
              <a:t>は、性と生殖に関する</a:t>
            </a:r>
            <a:endParaRPr lang="en-US" altLang="ja-JP" sz="1000" dirty="0">
              <a:latin typeface="Avenir Medium" panose="02000603020000020003" pitchFamily="2" charset="0"/>
            </a:endParaRPr>
          </a:p>
          <a:p>
            <a:pPr algn="just"/>
            <a:r>
              <a:rPr lang="ja-JP" altLang="en-US" sz="1000" dirty="0">
                <a:latin typeface="Avenir Medium" panose="02000603020000020003" pitchFamily="2" charset="0"/>
              </a:rPr>
              <a:t>      健康サービス（性感染症を含む）も必要に応じて受ける。</a:t>
            </a:r>
            <a:endParaRPr lang="en-US" altLang="ja-JP" sz="1000" dirty="0">
              <a:latin typeface="Avenir Medium" panose="02000603020000020003" pitchFamily="2" charset="0"/>
            </a:endParaRPr>
          </a:p>
          <a:p>
            <a:pPr marL="171450" indent="-171450" algn="just">
              <a:buFont typeface="Arial" panose="020B0604020202020204" pitchFamily="34" charset="0"/>
              <a:buChar char="•"/>
            </a:pPr>
            <a:r>
              <a:rPr lang="en-US" altLang="ja-JP" sz="1100" dirty="0">
                <a:latin typeface="Avenir Medium" panose="02000603020000020003" pitchFamily="2" charset="0"/>
              </a:rPr>
              <a:t>HIV</a:t>
            </a:r>
            <a:r>
              <a:rPr lang="ja-JP" altLang="en-US" sz="1000" dirty="0">
                <a:latin typeface="Avenir Medium" panose="02000603020000020003" pitchFamily="2" charset="0"/>
              </a:rPr>
              <a:t>感染妊婦とその新生児の</a:t>
            </a:r>
            <a:r>
              <a:rPr lang="en-US" altLang="ja-JP" sz="1100" dirty="0">
                <a:latin typeface="Avenir Medium" panose="02000603020000020003" pitchFamily="2" charset="0"/>
              </a:rPr>
              <a:t>95</a:t>
            </a:r>
            <a:r>
              <a:rPr lang="en-US" altLang="ja-JP" sz="1000" dirty="0">
                <a:latin typeface="Avenir Medium" panose="02000603020000020003" pitchFamily="2" charset="0"/>
              </a:rPr>
              <a:t>%</a:t>
            </a:r>
            <a:r>
              <a:rPr lang="ja-JP" altLang="en-US" sz="1000" dirty="0">
                <a:latin typeface="Avenir Medium" panose="02000603020000020003" pitchFamily="2" charset="0"/>
              </a:rPr>
              <a:t>は、妊産婦ケア、新生児ケアを受け、そのケアは</a:t>
            </a:r>
            <a:endParaRPr lang="en-US" altLang="ja-JP" sz="1000" dirty="0">
              <a:latin typeface="Avenir Medium" panose="02000603020000020003" pitchFamily="2" charset="0"/>
            </a:endParaRPr>
          </a:p>
          <a:p>
            <a:pPr algn="just"/>
            <a:r>
              <a:rPr lang="en-US" altLang="ja-JP" sz="1000" dirty="0">
                <a:latin typeface="Avenir Medium" panose="02000603020000020003" pitchFamily="2" charset="0"/>
              </a:rPr>
              <a:t>      </a:t>
            </a:r>
            <a:r>
              <a:rPr lang="en-US" altLang="ja-JP" sz="1100" dirty="0">
                <a:latin typeface="Avenir Medium" panose="02000603020000020003" pitchFamily="2" charset="0"/>
              </a:rPr>
              <a:t>HIV</a:t>
            </a:r>
            <a:r>
              <a:rPr lang="ja-JP" altLang="en-US" sz="1000" dirty="0">
                <a:latin typeface="Avenir Medium" panose="02000603020000020003" pitchFamily="2" charset="0"/>
              </a:rPr>
              <a:t>と</a:t>
            </a:r>
            <a:r>
              <a:rPr lang="en-US" altLang="ja-JP" sz="1100" dirty="0">
                <a:latin typeface="Avenir Medium" panose="02000603020000020003" pitchFamily="2" charset="0"/>
              </a:rPr>
              <a:t>B</a:t>
            </a:r>
            <a:r>
              <a:rPr lang="ja-JP" altLang="en-US" sz="1000" dirty="0">
                <a:latin typeface="Avenir Medium" panose="02000603020000020003" pitchFamily="2" charset="0"/>
              </a:rPr>
              <a:t>型肝炎ウイルスの予防、梅毒の治療を含む包括的な</a:t>
            </a:r>
            <a:r>
              <a:rPr lang="en-US" altLang="ja-JP" sz="1100" dirty="0">
                <a:latin typeface="Avenir Medium" panose="02000603020000020003" pitchFamily="2" charset="0"/>
              </a:rPr>
              <a:t>HIV</a:t>
            </a:r>
            <a:r>
              <a:rPr lang="ja-JP" altLang="en-US" sz="1000" dirty="0">
                <a:latin typeface="Avenir Medium" panose="02000603020000020003" pitchFamily="2" charset="0"/>
              </a:rPr>
              <a:t>サービスと統合</a:t>
            </a:r>
            <a:endParaRPr lang="en-US" altLang="ja-JP" sz="1000" dirty="0">
              <a:latin typeface="Avenir Medium" panose="02000603020000020003" pitchFamily="2" charset="0"/>
            </a:endParaRPr>
          </a:p>
          <a:p>
            <a:pPr algn="just"/>
            <a:r>
              <a:rPr lang="en-US" altLang="ja-JP" sz="1000" dirty="0">
                <a:latin typeface="Avenir Medium" panose="02000603020000020003" pitchFamily="2" charset="0"/>
              </a:rPr>
              <a:t>     </a:t>
            </a:r>
            <a:r>
              <a:rPr lang="ja-JP" altLang="en-US" sz="1000" dirty="0">
                <a:latin typeface="Avenir Medium" panose="02000603020000020003" pitchFamily="2" charset="0"/>
              </a:rPr>
              <a:t>または連携したものとなる</a:t>
            </a:r>
            <a:endParaRPr lang="en-IN" sz="1000" dirty="0">
              <a:latin typeface="Avenir Medium" panose="02000603020000020003" pitchFamily="2" charset="0"/>
            </a:endParaRPr>
          </a:p>
        </p:txBody>
      </p:sp>
      <p:sp>
        <p:nvSpPr>
          <p:cNvPr id="30" name="TextBox 29">
            <a:extLst>
              <a:ext uri="{FF2B5EF4-FFF2-40B4-BE49-F238E27FC236}">
                <a16:creationId xmlns:a16="http://schemas.microsoft.com/office/drawing/2014/main" id="{2210B9C2-5887-E404-35EA-7BA287BC73ED}"/>
              </a:ext>
            </a:extLst>
          </p:cNvPr>
          <p:cNvSpPr txBox="1"/>
          <p:nvPr/>
        </p:nvSpPr>
        <p:spPr>
          <a:xfrm>
            <a:off x="5034950" y="5554099"/>
            <a:ext cx="5202765" cy="754053"/>
          </a:xfrm>
          <a:prstGeom prst="rect">
            <a:avLst/>
          </a:prstGeom>
          <a:noFill/>
        </p:spPr>
        <p:txBody>
          <a:bodyPr wrap="square" rtlCol="0">
            <a:spAutoFit/>
          </a:bodyPr>
          <a:lstStyle/>
          <a:p>
            <a:pPr marL="171450" indent="-171450">
              <a:buFont typeface="Arial" panose="020B0604020202020204" pitchFamily="34" charset="0"/>
              <a:buChar char="•"/>
            </a:pPr>
            <a:r>
              <a:rPr lang="ja-JP" altLang="en-US" sz="1000" dirty="0">
                <a:latin typeface="Avenir Medium" panose="02000603020000020003" pitchFamily="2" charset="0"/>
              </a:rPr>
              <a:t>ユニバーサル・ヘルス・カバレッジ（</a:t>
            </a:r>
            <a:r>
              <a:rPr lang="en-US" altLang="ja-JP" sz="1100" dirty="0">
                <a:latin typeface="Avenir Medium" panose="02000603020000020003" pitchFamily="2" charset="0"/>
              </a:rPr>
              <a:t>UHC</a:t>
            </a:r>
            <a:r>
              <a:rPr lang="ja-JP" altLang="en-US" sz="1000" dirty="0">
                <a:latin typeface="Avenir Medium" panose="02000603020000020003" pitchFamily="2" charset="0"/>
              </a:rPr>
              <a:t>）により</a:t>
            </a:r>
            <a:r>
              <a:rPr lang="en-US" altLang="ja-JP" sz="1100" dirty="0">
                <a:latin typeface="Avenir Medium" panose="02000603020000020003" pitchFamily="2" charset="0"/>
              </a:rPr>
              <a:t>HIV</a:t>
            </a:r>
            <a:r>
              <a:rPr lang="ja-JP" altLang="en-US" sz="1000" dirty="0">
                <a:latin typeface="Avenir Medium" panose="02000603020000020003" pitchFamily="2" charset="0"/>
              </a:rPr>
              <a:t>の自己負担額を削減する</a:t>
            </a:r>
          </a:p>
          <a:p>
            <a:pPr marL="171450" indent="-171450">
              <a:buFont typeface="Arial" panose="020B0604020202020204" pitchFamily="34" charset="0"/>
              <a:buChar char="•"/>
            </a:pPr>
            <a:r>
              <a:rPr lang="ja-JP" altLang="en-US" sz="1000" dirty="0">
                <a:latin typeface="Avenir Medium" panose="02000603020000020003" pitchFamily="2" charset="0"/>
              </a:rPr>
              <a:t>各国の国内予算による</a:t>
            </a:r>
            <a:r>
              <a:rPr lang="en-US" altLang="ja-JP" sz="1100" dirty="0">
                <a:latin typeface="Avenir Medium" panose="02000603020000020003" pitchFamily="2" charset="0"/>
              </a:rPr>
              <a:t>HIV</a:t>
            </a:r>
            <a:r>
              <a:rPr lang="ja-JP" altLang="en-US" sz="1000" dirty="0">
                <a:latin typeface="Avenir Medium" panose="02000603020000020003" pitchFamily="2" charset="0"/>
              </a:rPr>
              <a:t>関連の支出割合を増やす</a:t>
            </a:r>
          </a:p>
          <a:p>
            <a:pPr marL="171450" indent="-171450">
              <a:buFont typeface="Arial" panose="020B0604020202020204" pitchFamily="34" charset="0"/>
              <a:buChar char="•"/>
            </a:pPr>
            <a:r>
              <a:rPr lang="ja-JP" altLang="en-US" sz="1000" dirty="0">
                <a:latin typeface="Avenir Medium" panose="02000603020000020003" pitchFamily="2" charset="0"/>
              </a:rPr>
              <a:t>低・中所得国への</a:t>
            </a:r>
            <a:r>
              <a:rPr lang="en-US" altLang="ja-JP" sz="1000" dirty="0">
                <a:latin typeface="Avenir Medium" panose="02000603020000020003" pitchFamily="2" charset="0"/>
              </a:rPr>
              <a:t>HIV</a:t>
            </a:r>
            <a:r>
              <a:rPr lang="ja-JP" altLang="en-US" sz="1000" dirty="0">
                <a:latin typeface="Avenir Medium" panose="02000603020000020003" pitchFamily="2" charset="0"/>
              </a:rPr>
              <a:t>投資として</a:t>
            </a:r>
            <a:r>
              <a:rPr lang="en-US" altLang="ja-JP" sz="1100" dirty="0">
                <a:latin typeface="Avenir Medium" panose="02000603020000020003" pitchFamily="2" charset="0"/>
              </a:rPr>
              <a:t>219</a:t>
            </a:r>
            <a:r>
              <a:rPr lang="ja-JP" altLang="en-US" sz="1000" dirty="0">
                <a:latin typeface="Avenir Medium" panose="02000603020000020003" pitchFamily="2" charset="0"/>
              </a:rPr>
              <a:t>億米ドルを確保する</a:t>
            </a:r>
          </a:p>
          <a:p>
            <a:pPr marL="171450" indent="-171450">
              <a:buFont typeface="Arial" panose="020B0604020202020204" pitchFamily="34" charset="0"/>
              <a:buChar char="•"/>
            </a:pPr>
            <a:r>
              <a:rPr lang="ja-JP" altLang="en-US" sz="1000" dirty="0">
                <a:latin typeface="Avenir Medium" panose="02000603020000020003" pitchFamily="2" charset="0"/>
              </a:rPr>
              <a:t>すべての国が診断薬と治療薬を公平な価格で受けられる</a:t>
            </a:r>
            <a:endParaRPr lang="en-IN" sz="1000" dirty="0">
              <a:latin typeface="Avenir Medium" panose="02000603020000020003" pitchFamily="2" charset="0"/>
            </a:endParaRPr>
          </a:p>
        </p:txBody>
      </p:sp>
      <p:sp>
        <p:nvSpPr>
          <p:cNvPr id="31" name="TextBox 30">
            <a:extLst>
              <a:ext uri="{FF2B5EF4-FFF2-40B4-BE49-F238E27FC236}">
                <a16:creationId xmlns:a16="http://schemas.microsoft.com/office/drawing/2014/main" id="{85F57A40-E963-8C1F-1E46-59B6166B7927}"/>
              </a:ext>
            </a:extLst>
          </p:cNvPr>
          <p:cNvSpPr txBox="1"/>
          <p:nvPr/>
        </p:nvSpPr>
        <p:spPr>
          <a:xfrm>
            <a:off x="3128629" y="6439805"/>
            <a:ext cx="3599069" cy="215444"/>
          </a:xfrm>
          <a:prstGeom prst="rect">
            <a:avLst/>
          </a:prstGeom>
          <a:noFill/>
        </p:spPr>
        <p:txBody>
          <a:bodyPr wrap="square" rtlCol="0">
            <a:spAutoFit/>
          </a:bodyPr>
          <a:lstStyle/>
          <a:p>
            <a:r>
              <a:rPr lang="fr-FR" sz="800" dirty="0">
                <a:latin typeface="Avenir Heavy" panose="020B0703020203020204" pitchFamily="34" charset="0"/>
              </a:rPr>
              <a:t>PEP</a:t>
            </a:r>
            <a:r>
              <a:rPr lang="fr-FR" sz="800" dirty="0">
                <a:latin typeface="Avenir Medium" panose="02000603020000020003" pitchFamily="2" charset="0"/>
              </a:rPr>
              <a:t>: post-</a:t>
            </a:r>
            <a:r>
              <a:rPr lang="fr-FR" sz="800" dirty="0" err="1">
                <a:latin typeface="Avenir Medium" panose="02000603020000020003" pitchFamily="2" charset="0"/>
              </a:rPr>
              <a:t>exposure</a:t>
            </a:r>
            <a:r>
              <a:rPr lang="fr-FR" sz="800" dirty="0">
                <a:latin typeface="Avenir Medium" panose="02000603020000020003" pitchFamily="2" charset="0"/>
              </a:rPr>
              <a:t> </a:t>
            </a:r>
            <a:r>
              <a:rPr lang="fr-FR" sz="800" dirty="0" err="1">
                <a:latin typeface="Avenir Medium" panose="02000603020000020003" pitchFamily="2" charset="0"/>
              </a:rPr>
              <a:t>prophylaxis</a:t>
            </a:r>
            <a:r>
              <a:rPr lang="fr-FR" sz="800" dirty="0">
                <a:latin typeface="Avenir Medium" panose="02000603020000020003" pitchFamily="2" charset="0"/>
              </a:rPr>
              <a:t>   </a:t>
            </a:r>
            <a:r>
              <a:rPr lang="fr-FR" sz="800" dirty="0" err="1">
                <a:latin typeface="Avenir Heavy" panose="020B0703020203020204" pitchFamily="34" charset="0"/>
              </a:rPr>
              <a:t>PrEP</a:t>
            </a:r>
            <a:r>
              <a:rPr lang="fr-FR" sz="800" dirty="0">
                <a:latin typeface="Avenir Medium" panose="02000603020000020003" pitchFamily="2" charset="0"/>
              </a:rPr>
              <a:t>: </a:t>
            </a:r>
            <a:r>
              <a:rPr lang="fr-FR" sz="800" dirty="0" err="1">
                <a:latin typeface="Avenir Medium" panose="02000603020000020003" pitchFamily="2" charset="0"/>
              </a:rPr>
              <a:t>pre-exposure</a:t>
            </a:r>
            <a:r>
              <a:rPr lang="fr-FR" sz="800" dirty="0">
                <a:latin typeface="Avenir Medium" panose="02000603020000020003" pitchFamily="2" charset="0"/>
              </a:rPr>
              <a:t> </a:t>
            </a:r>
            <a:r>
              <a:rPr lang="fr-FR" sz="800" dirty="0" err="1">
                <a:latin typeface="Avenir Medium" panose="02000603020000020003" pitchFamily="2" charset="0"/>
              </a:rPr>
              <a:t>prophylaxis</a:t>
            </a:r>
            <a:endParaRPr lang="en-IN" sz="800" dirty="0">
              <a:latin typeface="Avenir Medium" panose="02000603020000020003" pitchFamily="2" charset="0"/>
            </a:endParaRPr>
          </a:p>
        </p:txBody>
      </p:sp>
      <p:sp>
        <p:nvSpPr>
          <p:cNvPr id="32" name="TextBox 31">
            <a:extLst>
              <a:ext uri="{FF2B5EF4-FFF2-40B4-BE49-F238E27FC236}">
                <a16:creationId xmlns:a16="http://schemas.microsoft.com/office/drawing/2014/main" id="{BB9A29A8-578B-1063-7764-B5872E1D70CA}"/>
              </a:ext>
            </a:extLst>
          </p:cNvPr>
          <p:cNvSpPr txBox="1"/>
          <p:nvPr/>
        </p:nvSpPr>
        <p:spPr>
          <a:xfrm>
            <a:off x="266365" y="6009497"/>
            <a:ext cx="1427579" cy="584775"/>
          </a:xfrm>
          <a:prstGeom prst="rect">
            <a:avLst/>
          </a:prstGeom>
          <a:noFill/>
        </p:spPr>
        <p:txBody>
          <a:bodyPr wrap="square" rtlCol="0">
            <a:spAutoFit/>
          </a:bodyPr>
          <a:lstStyle/>
          <a:p>
            <a:r>
              <a:rPr lang="en-US" sz="800" dirty="0">
                <a:latin typeface="Avenir Medium" panose="02000603020000020003" pitchFamily="2" charset="0"/>
              </a:rPr>
              <a:t>The targets will be disaggregated as appropriate be gender, age and key population</a:t>
            </a:r>
            <a:endParaRPr lang="en-IN" sz="800" dirty="0">
              <a:latin typeface="Avenir Medium" panose="02000603020000020003" pitchFamily="2" charset="0"/>
            </a:endParaRPr>
          </a:p>
        </p:txBody>
      </p:sp>
      <p:sp>
        <p:nvSpPr>
          <p:cNvPr id="33" name="TextBox 32">
            <a:extLst>
              <a:ext uri="{FF2B5EF4-FFF2-40B4-BE49-F238E27FC236}">
                <a16:creationId xmlns:a16="http://schemas.microsoft.com/office/drawing/2014/main" id="{827FA271-D5F8-7E46-1A8B-424470FD1AA2}"/>
              </a:ext>
            </a:extLst>
          </p:cNvPr>
          <p:cNvSpPr txBox="1"/>
          <p:nvPr/>
        </p:nvSpPr>
        <p:spPr>
          <a:xfrm>
            <a:off x="10495301" y="1774176"/>
            <a:ext cx="1322230" cy="3739485"/>
          </a:xfrm>
          <a:prstGeom prst="rect">
            <a:avLst/>
          </a:prstGeom>
          <a:noFill/>
        </p:spPr>
        <p:txBody>
          <a:bodyPr wrap="square" rtlCol="0">
            <a:spAutoFit/>
          </a:bodyPr>
          <a:lstStyle/>
          <a:p>
            <a:pPr algn="just"/>
            <a:r>
              <a:rPr lang="en-US" altLang="ja-JP" sz="1300" dirty="0">
                <a:solidFill>
                  <a:srgbClr val="E31837"/>
                </a:solidFill>
                <a:latin typeface="Avenir Heavy" panose="020B0703020203020204" pitchFamily="34" charset="0"/>
              </a:rPr>
              <a:t>2030</a:t>
            </a:r>
            <a:r>
              <a:rPr lang="ja-JP" altLang="en-US" sz="1200" dirty="0">
                <a:solidFill>
                  <a:srgbClr val="E31837"/>
                </a:solidFill>
                <a:latin typeface="Avenir Heavy" panose="020B0703020203020204" pitchFamily="34" charset="0"/>
              </a:rPr>
              <a:t>年の新規</a:t>
            </a:r>
            <a:r>
              <a:rPr lang="en-US" altLang="ja-JP" sz="1300" dirty="0">
                <a:solidFill>
                  <a:srgbClr val="E31837"/>
                </a:solidFill>
                <a:latin typeface="Avenir Heavy" panose="020B0703020203020204" pitchFamily="34" charset="0"/>
              </a:rPr>
              <a:t>HIV</a:t>
            </a:r>
            <a:r>
              <a:rPr lang="ja-JP" altLang="en-US" sz="1200" dirty="0">
                <a:solidFill>
                  <a:srgbClr val="E31837"/>
                </a:solidFill>
                <a:latin typeface="Avenir Heavy" panose="020B0703020203020204" pitchFamily="34" charset="0"/>
              </a:rPr>
              <a:t>感染者数を</a:t>
            </a:r>
            <a:r>
              <a:rPr lang="en-US" altLang="ja-JP" sz="1300" dirty="0">
                <a:solidFill>
                  <a:srgbClr val="E31837"/>
                </a:solidFill>
                <a:latin typeface="Avenir Heavy" panose="020B0703020203020204" pitchFamily="34" charset="0"/>
              </a:rPr>
              <a:t>2010</a:t>
            </a:r>
            <a:r>
              <a:rPr lang="ja-JP" altLang="en-US" sz="1200" dirty="0">
                <a:solidFill>
                  <a:srgbClr val="E31837"/>
                </a:solidFill>
                <a:latin typeface="Avenir Heavy" panose="020B0703020203020204" pitchFamily="34" charset="0"/>
              </a:rPr>
              <a:t>年比で</a:t>
            </a:r>
            <a:r>
              <a:rPr lang="en-US" altLang="ja-JP" sz="1300" dirty="0">
                <a:solidFill>
                  <a:srgbClr val="E31837"/>
                </a:solidFill>
                <a:latin typeface="Avenir Heavy" panose="020B0703020203020204" pitchFamily="34" charset="0"/>
              </a:rPr>
              <a:t>90</a:t>
            </a:r>
            <a:r>
              <a:rPr lang="en-US" altLang="ja-JP" sz="1200" dirty="0">
                <a:solidFill>
                  <a:srgbClr val="E31837"/>
                </a:solidFill>
                <a:latin typeface="Avenir Heavy" panose="020B0703020203020204" pitchFamily="34" charset="0"/>
              </a:rPr>
              <a:t>%</a:t>
            </a:r>
            <a:r>
              <a:rPr lang="ja-JP" altLang="en-US" sz="1200" dirty="0">
                <a:solidFill>
                  <a:srgbClr val="E31837"/>
                </a:solidFill>
                <a:latin typeface="Avenir Heavy" panose="020B0703020203020204" pitchFamily="34" charset="0"/>
              </a:rPr>
              <a:t>減らし、</a:t>
            </a:r>
            <a:r>
              <a:rPr lang="en-US" altLang="ja-JP" sz="1300" dirty="0">
                <a:solidFill>
                  <a:srgbClr val="E31837"/>
                </a:solidFill>
                <a:latin typeface="Avenir Heavy" panose="020B0703020203020204" pitchFamily="34" charset="0"/>
              </a:rPr>
              <a:t>2030</a:t>
            </a:r>
            <a:r>
              <a:rPr lang="ja-JP" altLang="en-US" sz="1200" dirty="0">
                <a:solidFill>
                  <a:srgbClr val="E31837"/>
                </a:solidFill>
                <a:latin typeface="Avenir Heavy" panose="020B0703020203020204" pitchFamily="34" charset="0"/>
              </a:rPr>
              <a:t>年以降も毎年</a:t>
            </a:r>
            <a:r>
              <a:rPr lang="en-US" altLang="ja-JP" sz="1300" dirty="0">
                <a:solidFill>
                  <a:srgbClr val="E31837"/>
                </a:solidFill>
                <a:latin typeface="Avenir Heavy" panose="020B0703020203020204" pitchFamily="34" charset="0"/>
              </a:rPr>
              <a:t>5</a:t>
            </a:r>
            <a:r>
              <a:rPr lang="en-US" altLang="ja-JP" sz="1200" dirty="0">
                <a:solidFill>
                  <a:srgbClr val="E31837"/>
                </a:solidFill>
                <a:latin typeface="Avenir Heavy" panose="020B0703020203020204" pitchFamily="34" charset="0"/>
              </a:rPr>
              <a:t>%</a:t>
            </a:r>
            <a:r>
              <a:rPr lang="ja-JP" altLang="en-US" sz="1200" dirty="0">
                <a:solidFill>
                  <a:srgbClr val="E31837"/>
                </a:solidFill>
                <a:latin typeface="Avenir Heavy" panose="020B0703020203020204" pitchFamily="34" charset="0"/>
              </a:rPr>
              <a:t>の減少を継続する</a:t>
            </a:r>
            <a:endParaRPr lang="en-US" sz="1200" dirty="0">
              <a:solidFill>
                <a:srgbClr val="E31837"/>
              </a:solidFill>
              <a:latin typeface="Avenir Heavy" panose="020B0703020203020204" pitchFamily="34" charset="0"/>
            </a:endParaRPr>
          </a:p>
          <a:p>
            <a:pPr algn="ctr"/>
            <a:r>
              <a:rPr lang="en-US" sz="1200" dirty="0">
                <a:solidFill>
                  <a:srgbClr val="E31837"/>
                </a:solidFill>
                <a:latin typeface="Avenir Heavy" panose="020B0703020203020204" pitchFamily="34" charset="0"/>
              </a:rPr>
              <a:t>……..</a:t>
            </a:r>
          </a:p>
          <a:p>
            <a:pPr algn="ctr"/>
            <a:endParaRPr lang="en-US" sz="1200" dirty="0">
              <a:solidFill>
                <a:srgbClr val="E31837"/>
              </a:solidFill>
              <a:latin typeface="Avenir Heavy" panose="020B0703020203020204" pitchFamily="34" charset="0"/>
            </a:endParaRPr>
          </a:p>
          <a:p>
            <a:pPr algn="just"/>
            <a:r>
              <a:rPr lang="ja-JP" altLang="en-US" sz="1200" dirty="0">
                <a:solidFill>
                  <a:srgbClr val="E31837"/>
                </a:solidFill>
                <a:latin typeface="Avenir Heavy" panose="020B0703020203020204" pitchFamily="34" charset="0"/>
              </a:rPr>
              <a:t>エイズ関連の年間死亡者数を</a:t>
            </a:r>
            <a:r>
              <a:rPr lang="en-US" altLang="ja-JP" sz="1300" dirty="0">
                <a:solidFill>
                  <a:srgbClr val="E31837"/>
                </a:solidFill>
                <a:latin typeface="Avenir Heavy" panose="020B0703020203020204" pitchFamily="34" charset="0"/>
              </a:rPr>
              <a:t>2010</a:t>
            </a:r>
            <a:r>
              <a:rPr lang="ja-JP" altLang="en-US" sz="1200" dirty="0">
                <a:solidFill>
                  <a:srgbClr val="E31837"/>
                </a:solidFill>
                <a:latin typeface="Avenir Heavy" panose="020B0703020203020204" pitchFamily="34" charset="0"/>
              </a:rPr>
              <a:t>年当時より</a:t>
            </a:r>
            <a:r>
              <a:rPr lang="en-US" altLang="ja-JP" sz="1300" dirty="0">
                <a:solidFill>
                  <a:srgbClr val="E31837"/>
                </a:solidFill>
                <a:latin typeface="Avenir Heavy" panose="020B0703020203020204" pitchFamily="34" charset="0"/>
              </a:rPr>
              <a:t>90</a:t>
            </a:r>
            <a:r>
              <a:rPr lang="en-US" altLang="ja-JP" sz="1200" dirty="0">
                <a:solidFill>
                  <a:srgbClr val="E31837"/>
                </a:solidFill>
                <a:latin typeface="Avenir Heavy" panose="020B0703020203020204" pitchFamily="34" charset="0"/>
              </a:rPr>
              <a:t>%</a:t>
            </a:r>
            <a:r>
              <a:rPr lang="ja-JP" altLang="en-US" sz="1200" dirty="0">
                <a:solidFill>
                  <a:srgbClr val="E31837"/>
                </a:solidFill>
                <a:latin typeface="Avenir Heavy" panose="020B0703020203020204" pitchFamily="34" charset="0"/>
              </a:rPr>
              <a:t>減らす</a:t>
            </a:r>
            <a:endParaRPr lang="en-US" sz="1200" dirty="0">
              <a:solidFill>
                <a:srgbClr val="E31837"/>
              </a:solidFill>
              <a:latin typeface="Avenir Heavy" panose="020B0703020203020204" pitchFamily="34" charset="0"/>
            </a:endParaRPr>
          </a:p>
          <a:p>
            <a:pPr algn="ctr"/>
            <a:endParaRPr lang="en-US" sz="1200" dirty="0">
              <a:solidFill>
                <a:srgbClr val="E31837"/>
              </a:solidFill>
              <a:latin typeface="Avenir Heavy" panose="020B0703020203020204" pitchFamily="34" charset="0"/>
            </a:endParaRPr>
          </a:p>
          <a:p>
            <a:pPr algn="ctr"/>
            <a:r>
              <a:rPr lang="en-US" sz="1200" dirty="0">
                <a:solidFill>
                  <a:srgbClr val="E31837"/>
                </a:solidFill>
                <a:latin typeface="Avenir Heavy" panose="020B0703020203020204" pitchFamily="34" charset="0"/>
              </a:rPr>
              <a:t>……..</a:t>
            </a:r>
          </a:p>
          <a:p>
            <a:pPr algn="ctr"/>
            <a:endParaRPr lang="en-US" sz="1200" dirty="0">
              <a:solidFill>
                <a:srgbClr val="E31837"/>
              </a:solidFill>
              <a:latin typeface="Avenir Heavy" panose="020B0703020203020204" pitchFamily="34" charset="0"/>
            </a:endParaRPr>
          </a:p>
          <a:p>
            <a:pPr algn="just"/>
            <a:r>
              <a:rPr lang="en-US" altLang="ja-JP" sz="1300" dirty="0">
                <a:solidFill>
                  <a:srgbClr val="E31837"/>
                </a:solidFill>
                <a:latin typeface="Avenir Heavy" panose="020B0703020203020204" pitchFamily="34" charset="0"/>
              </a:rPr>
              <a:t>2030</a:t>
            </a:r>
            <a:r>
              <a:rPr lang="ja-JP" altLang="en-US" sz="1200" dirty="0">
                <a:solidFill>
                  <a:srgbClr val="E31837"/>
                </a:solidFill>
                <a:latin typeface="Avenir Heavy" panose="020B0703020203020204" pitchFamily="34" charset="0"/>
              </a:rPr>
              <a:t>年以降も</a:t>
            </a:r>
            <a:r>
              <a:rPr lang="en-US" altLang="ja-JP" sz="1300" dirty="0">
                <a:solidFill>
                  <a:srgbClr val="E31837"/>
                </a:solidFill>
                <a:latin typeface="Avenir Heavy" panose="020B0703020203020204" pitchFamily="34" charset="0"/>
              </a:rPr>
              <a:t>HIV</a:t>
            </a:r>
            <a:r>
              <a:rPr lang="ja-JP" altLang="en-US" sz="1200" dirty="0">
                <a:solidFill>
                  <a:srgbClr val="E31837"/>
                </a:solidFill>
                <a:latin typeface="Avenir Heavy" panose="020B0703020203020204" pitchFamily="34" charset="0"/>
              </a:rPr>
              <a:t>対策を確実に持続可能なものにする</a:t>
            </a:r>
            <a:endParaRPr lang="en-IN" sz="1200" dirty="0">
              <a:solidFill>
                <a:srgbClr val="E31837"/>
              </a:solidFill>
              <a:latin typeface="Avenir Heavy" panose="020B0703020203020204" pitchFamily="34" charset="0"/>
            </a:endParaRPr>
          </a:p>
        </p:txBody>
      </p:sp>
      <p:sp>
        <p:nvSpPr>
          <p:cNvPr id="40" name="Rectangle: Top Corners Rounded 39">
            <a:extLst>
              <a:ext uri="{FF2B5EF4-FFF2-40B4-BE49-F238E27FC236}">
                <a16:creationId xmlns:a16="http://schemas.microsoft.com/office/drawing/2014/main" id="{F3DBD4CA-4EDD-C08F-0C5A-E4E2BA2A903D}"/>
              </a:ext>
            </a:extLst>
          </p:cNvPr>
          <p:cNvSpPr/>
          <p:nvPr/>
        </p:nvSpPr>
        <p:spPr>
          <a:xfrm>
            <a:off x="3174312" y="2819978"/>
            <a:ext cx="1821702" cy="859414"/>
          </a:xfrm>
          <a:prstGeom prst="round2SameRect">
            <a:avLst>
              <a:gd name="adj1" fmla="val 17148"/>
              <a:gd name="adj2" fmla="val 0"/>
            </a:avLst>
          </a:prstGeom>
          <a:solidFill>
            <a:srgbClr val="EE8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dirty="0"/>
          </a:p>
        </p:txBody>
      </p:sp>
      <p:sp>
        <p:nvSpPr>
          <p:cNvPr id="10" name="TextBox 9">
            <a:extLst>
              <a:ext uri="{FF2B5EF4-FFF2-40B4-BE49-F238E27FC236}">
                <a16:creationId xmlns:a16="http://schemas.microsoft.com/office/drawing/2014/main" id="{C1DE3264-DAFA-FA73-036C-74E4D36BA6B4}"/>
              </a:ext>
            </a:extLst>
          </p:cNvPr>
          <p:cNvSpPr txBox="1"/>
          <p:nvPr/>
        </p:nvSpPr>
        <p:spPr>
          <a:xfrm>
            <a:off x="3128629" y="3008512"/>
            <a:ext cx="1913068" cy="569387"/>
          </a:xfrm>
          <a:prstGeom prst="rect">
            <a:avLst/>
          </a:prstGeom>
          <a:noFill/>
        </p:spPr>
        <p:txBody>
          <a:bodyPr wrap="square" rtlCol="0">
            <a:spAutoFit/>
          </a:bodyPr>
          <a:lstStyle/>
          <a:p>
            <a:pPr algn="just"/>
            <a:r>
              <a:rPr lang="en-US" altLang="ja-JP" sz="1100" dirty="0">
                <a:solidFill>
                  <a:schemeClr val="bg1"/>
                </a:solidFill>
                <a:latin typeface="Avenir Heavy" panose="020B0703020203020204" pitchFamily="34" charset="0"/>
              </a:rPr>
              <a:t>HIV</a:t>
            </a:r>
            <a:r>
              <a:rPr lang="ja-JP" altLang="en-US" sz="1000" dirty="0">
                <a:solidFill>
                  <a:schemeClr val="bg1"/>
                </a:solidFill>
                <a:latin typeface="Avenir Heavy" panose="020B0703020203020204" pitchFamily="34" charset="0"/>
              </a:rPr>
              <a:t>対策におけるスティグマと差別を解消し、人権とジェンダーの平等をまもる</a:t>
            </a:r>
            <a:endParaRPr lang="en-IN" sz="1000" dirty="0">
              <a:solidFill>
                <a:schemeClr val="bg1"/>
              </a:solidFill>
              <a:latin typeface="Avenir Heavy" panose="020B0703020203020204" pitchFamily="34" charset="0"/>
            </a:endParaRPr>
          </a:p>
        </p:txBody>
      </p:sp>
      <p:sp>
        <p:nvSpPr>
          <p:cNvPr id="42" name="Rectangle: Top Corners Rounded 41">
            <a:extLst>
              <a:ext uri="{FF2B5EF4-FFF2-40B4-BE49-F238E27FC236}">
                <a16:creationId xmlns:a16="http://schemas.microsoft.com/office/drawing/2014/main" id="{7AD3869E-84ED-5D9A-ED2E-771C748E18DE}"/>
              </a:ext>
            </a:extLst>
          </p:cNvPr>
          <p:cNvSpPr/>
          <p:nvPr/>
        </p:nvSpPr>
        <p:spPr>
          <a:xfrm>
            <a:off x="3174312" y="4625861"/>
            <a:ext cx="1821702" cy="859414"/>
          </a:xfrm>
          <a:prstGeom prst="round2SameRect">
            <a:avLst>
              <a:gd name="adj1" fmla="val 17148"/>
              <a:gd name="adj2" fmla="val 0"/>
            </a:avLst>
          </a:prstGeom>
          <a:solidFill>
            <a:srgbClr val="8D87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dirty="0"/>
          </a:p>
        </p:txBody>
      </p:sp>
      <p:sp>
        <p:nvSpPr>
          <p:cNvPr id="13" name="TextBox 12">
            <a:extLst>
              <a:ext uri="{FF2B5EF4-FFF2-40B4-BE49-F238E27FC236}">
                <a16:creationId xmlns:a16="http://schemas.microsoft.com/office/drawing/2014/main" id="{B2762549-2EF3-C0CD-FB8B-00B2C2D822CE}"/>
              </a:ext>
            </a:extLst>
          </p:cNvPr>
          <p:cNvSpPr txBox="1"/>
          <p:nvPr/>
        </p:nvSpPr>
        <p:spPr>
          <a:xfrm>
            <a:off x="3176159" y="4739117"/>
            <a:ext cx="1767128" cy="723275"/>
          </a:xfrm>
          <a:prstGeom prst="rect">
            <a:avLst/>
          </a:prstGeom>
          <a:noFill/>
        </p:spPr>
        <p:txBody>
          <a:bodyPr wrap="square" rtlCol="0">
            <a:spAutoFit/>
          </a:bodyPr>
          <a:lstStyle/>
          <a:p>
            <a:pPr algn="just"/>
            <a:r>
              <a:rPr lang="ja-JP" altLang="en-US" sz="1000" dirty="0">
                <a:solidFill>
                  <a:schemeClr val="bg1"/>
                </a:solidFill>
                <a:latin typeface="Avenir Heavy" panose="020B0703020203020204" pitchFamily="34" charset="0"/>
              </a:rPr>
              <a:t>プライマリヘルスケアや</a:t>
            </a:r>
            <a:endParaRPr lang="en-US" altLang="ja-JP" sz="1000" dirty="0">
              <a:solidFill>
                <a:schemeClr val="bg1"/>
              </a:solidFill>
              <a:latin typeface="Avenir Heavy" panose="020B0703020203020204" pitchFamily="34" charset="0"/>
            </a:endParaRPr>
          </a:p>
          <a:p>
            <a:pPr algn="just"/>
            <a:r>
              <a:rPr lang="ja-JP" altLang="en-US" sz="1000" dirty="0">
                <a:solidFill>
                  <a:schemeClr val="bg1"/>
                </a:solidFill>
                <a:latin typeface="Avenir Heavy" panose="020B0703020203020204" pitchFamily="34" charset="0"/>
              </a:rPr>
              <a:t>より広範な保健システム、その他のセクターと</a:t>
            </a:r>
            <a:r>
              <a:rPr lang="en-US" altLang="ja-JP" sz="1100" dirty="0">
                <a:solidFill>
                  <a:schemeClr val="bg1"/>
                </a:solidFill>
                <a:latin typeface="Avenir Heavy" panose="020B0703020203020204" pitchFamily="34" charset="0"/>
              </a:rPr>
              <a:t>HIV</a:t>
            </a:r>
            <a:r>
              <a:rPr lang="ja-JP" altLang="en-US" sz="1000" dirty="0">
                <a:solidFill>
                  <a:schemeClr val="bg1"/>
                </a:solidFill>
                <a:latin typeface="Avenir Heavy" panose="020B0703020203020204" pitchFamily="34" charset="0"/>
              </a:rPr>
              <a:t>サービスを結び付けていく</a:t>
            </a:r>
            <a:endParaRPr lang="en-IN" sz="1000" dirty="0">
              <a:solidFill>
                <a:schemeClr val="bg1"/>
              </a:solidFill>
              <a:latin typeface="Avenir Heavy" panose="020B0703020203020204" pitchFamily="34" charset="0"/>
            </a:endParaRPr>
          </a:p>
        </p:txBody>
      </p:sp>
      <p:sp>
        <p:nvSpPr>
          <p:cNvPr id="43" name="Rectangle: Top Corners Rounded 42">
            <a:extLst>
              <a:ext uri="{FF2B5EF4-FFF2-40B4-BE49-F238E27FC236}">
                <a16:creationId xmlns:a16="http://schemas.microsoft.com/office/drawing/2014/main" id="{3D8B38E1-633F-AE20-6A0E-C464CAF9F68A}"/>
              </a:ext>
            </a:extLst>
          </p:cNvPr>
          <p:cNvSpPr/>
          <p:nvPr/>
        </p:nvSpPr>
        <p:spPr>
          <a:xfrm>
            <a:off x="3174312" y="5532833"/>
            <a:ext cx="1821702" cy="859414"/>
          </a:xfrm>
          <a:prstGeom prst="round2SameRect">
            <a:avLst>
              <a:gd name="adj1" fmla="val 17148"/>
              <a:gd name="adj2" fmla="val 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dirty="0"/>
          </a:p>
        </p:txBody>
      </p:sp>
      <p:sp>
        <p:nvSpPr>
          <p:cNvPr id="17" name="TextBox 16">
            <a:extLst>
              <a:ext uri="{FF2B5EF4-FFF2-40B4-BE49-F238E27FC236}">
                <a16:creationId xmlns:a16="http://schemas.microsoft.com/office/drawing/2014/main" id="{9AC40D25-0DE8-8E4D-AE85-F83DE640B5C7}"/>
              </a:ext>
            </a:extLst>
          </p:cNvPr>
          <p:cNvSpPr txBox="1"/>
          <p:nvPr/>
        </p:nvSpPr>
        <p:spPr>
          <a:xfrm>
            <a:off x="3189168" y="5618195"/>
            <a:ext cx="1767128" cy="723275"/>
          </a:xfrm>
          <a:prstGeom prst="rect">
            <a:avLst/>
          </a:prstGeom>
          <a:noFill/>
        </p:spPr>
        <p:txBody>
          <a:bodyPr wrap="square" rtlCol="0">
            <a:spAutoFit/>
          </a:bodyPr>
          <a:lstStyle/>
          <a:p>
            <a:pPr algn="just"/>
            <a:r>
              <a:rPr lang="ja-JP" altLang="en-US" sz="1000" dirty="0">
                <a:solidFill>
                  <a:schemeClr val="bg1"/>
                </a:solidFill>
                <a:latin typeface="Avenir Heavy" panose="020B0703020203020204" pitchFamily="34" charset="0"/>
              </a:rPr>
              <a:t>持続可能な資金の確保により、各国および世界全体で人を中心にした</a:t>
            </a:r>
            <a:r>
              <a:rPr lang="en-US" altLang="ja-JP" sz="1100" dirty="0">
                <a:solidFill>
                  <a:schemeClr val="bg1"/>
                </a:solidFill>
                <a:latin typeface="Avenir Heavy" panose="020B0703020203020204" pitchFamily="34" charset="0"/>
              </a:rPr>
              <a:t>HIV</a:t>
            </a:r>
            <a:r>
              <a:rPr lang="ja-JP" altLang="en-US" sz="1000" dirty="0">
                <a:solidFill>
                  <a:schemeClr val="bg1"/>
                </a:solidFill>
                <a:latin typeface="Avenir Heavy" panose="020B0703020203020204" pitchFamily="34" charset="0"/>
              </a:rPr>
              <a:t>対策が実現する</a:t>
            </a:r>
            <a:endParaRPr lang="en-IN" sz="1000" dirty="0">
              <a:solidFill>
                <a:schemeClr val="bg1"/>
              </a:solidFill>
              <a:latin typeface="Avenir Heavy" panose="020B0703020203020204" pitchFamily="34" charset="0"/>
            </a:endParaRPr>
          </a:p>
        </p:txBody>
      </p:sp>
      <p:grpSp>
        <p:nvGrpSpPr>
          <p:cNvPr id="65" name="Group 64">
            <a:extLst>
              <a:ext uri="{FF2B5EF4-FFF2-40B4-BE49-F238E27FC236}">
                <a16:creationId xmlns:a16="http://schemas.microsoft.com/office/drawing/2014/main" id="{4FB29491-360E-2CEB-CB48-2C90F5C7A269}"/>
              </a:ext>
            </a:extLst>
          </p:cNvPr>
          <p:cNvGrpSpPr/>
          <p:nvPr/>
        </p:nvGrpSpPr>
        <p:grpSpPr>
          <a:xfrm>
            <a:off x="4846349" y="1866614"/>
            <a:ext cx="5491113" cy="4499061"/>
            <a:chOff x="4846349" y="1866614"/>
            <a:chExt cx="5214279" cy="4499061"/>
          </a:xfrm>
        </p:grpSpPr>
        <p:cxnSp>
          <p:nvCxnSpPr>
            <p:cNvPr id="52" name="Straight Connector 51">
              <a:extLst>
                <a:ext uri="{FF2B5EF4-FFF2-40B4-BE49-F238E27FC236}">
                  <a16:creationId xmlns:a16="http://schemas.microsoft.com/office/drawing/2014/main" id="{C750F86F-A063-AE46-4FED-1BAC396985D9}"/>
                </a:ext>
              </a:extLst>
            </p:cNvPr>
            <p:cNvCxnSpPr>
              <a:cxnSpLocks/>
            </p:cNvCxnSpPr>
            <p:nvPr/>
          </p:nvCxnSpPr>
          <p:spPr>
            <a:xfrm>
              <a:off x="4846349" y="1866614"/>
              <a:ext cx="5214279" cy="0"/>
            </a:xfrm>
            <a:prstGeom prst="line">
              <a:avLst/>
            </a:prstGeom>
            <a:ln w="25400" cap="flat" cmpd="sng" algn="ctr">
              <a:solidFill>
                <a:srgbClr val="E31937"/>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53" name="Straight Connector 52">
              <a:extLst>
                <a:ext uri="{FF2B5EF4-FFF2-40B4-BE49-F238E27FC236}">
                  <a16:creationId xmlns:a16="http://schemas.microsoft.com/office/drawing/2014/main" id="{53B66BD5-516C-A6B0-B9E6-B37D63409F0A}"/>
                </a:ext>
              </a:extLst>
            </p:cNvPr>
            <p:cNvCxnSpPr>
              <a:cxnSpLocks/>
            </p:cNvCxnSpPr>
            <p:nvPr/>
          </p:nvCxnSpPr>
          <p:spPr>
            <a:xfrm>
              <a:off x="4846349" y="2762196"/>
              <a:ext cx="5214279" cy="0"/>
            </a:xfrm>
            <a:prstGeom prst="line">
              <a:avLst/>
            </a:prstGeom>
            <a:ln w="25400" cap="flat" cmpd="sng" algn="ctr">
              <a:solidFill>
                <a:srgbClr val="E95A53"/>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54" name="Straight Connector 53">
              <a:extLst>
                <a:ext uri="{FF2B5EF4-FFF2-40B4-BE49-F238E27FC236}">
                  <a16:creationId xmlns:a16="http://schemas.microsoft.com/office/drawing/2014/main" id="{E8A2C1AB-F33E-F339-4798-C26C06A31F00}"/>
                </a:ext>
              </a:extLst>
            </p:cNvPr>
            <p:cNvCxnSpPr>
              <a:cxnSpLocks/>
            </p:cNvCxnSpPr>
            <p:nvPr/>
          </p:nvCxnSpPr>
          <p:spPr>
            <a:xfrm>
              <a:off x="4846349" y="3662562"/>
              <a:ext cx="5214279" cy="0"/>
            </a:xfrm>
            <a:prstGeom prst="line">
              <a:avLst/>
            </a:prstGeom>
            <a:ln w="25400" cap="flat" cmpd="sng" algn="ctr">
              <a:solidFill>
                <a:srgbClr val="EE8373"/>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55" name="Straight Connector 54">
              <a:extLst>
                <a:ext uri="{FF2B5EF4-FFF2-40B4-BE49-F238E27FC236}">
                  <a16:creationId xmlns:a16="http://schemas.microsoft.com/office/drawing/2014/main" id="{D0771A7D-913F-01B2-7DCD-4C95A8CCC5A6}"/>
                </a:ext>
              </a:extLst>
            </p:cNvPr>
            <p:cNvCxnSpPr>
              <a:cxnSpLocks/>
            </p:cNvCxnSpPr>
            <p:nvPr/>
          </p:nvCxnSpPr>
          <p:spPr>
            <a:xfrm>
              <a:off x="4846349" y="4555215"/>
              <a:ext cx="5214279" cy="0"/>
            </a:xfrm>
            <a:prstGeom prst="line">
              <a:avLst/>
            </a:prstGeom>
            <a:ln w="25400" cap="flat" cmpd="sng" algn="ctr">
              <a:solidFill>
                <a:srgbClr val="F4AA99"/>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B0608814-898E-68F9-9EF8-ED1C2A1A9562}"/>
                </a:ext>
              </a:extLst>
            </p:cNvPr>
            <p:cNvCxnSpPr>
              <a:cxnSpLocks/>
            </p:cNvCxnSpPr>
            <p:nvPr/>
          </p:nvCxnSpPr>
          <p:spPr>
            <a:xfrm>
              <a:off x="4846349" y="5462835"/>
              <a:ext cx="5214279" cy="0"/>
            </a:xfrm>
            <a:prstGeom prst="line">
              <a:avLst/>
            </a:prstGeom>
            <a:ln w="25400" cap="flat" cmpd="sng" algn="ctr">
              <a:solidFill>
                <a:srgbClr val="8D8787"/>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57" name="Straight Connector 56">
              <a:extLst>
                <a:ext uri="{FF2B5EF4-FFF2-40B4-BE49-F238E27FC236}">
                  <a16:creationId xmlns:a16="http://schemas.microsoft.com/office/drawing/2014/main" id="{1D4B849D-BEFA-0EB9-E8AA-B7448486A92F}"/>
                </a:ext>
              </a:extLst>
            </p:cNvPr>
            <p:cNvCxnSpPr>
              <a:cxnSpLocks/>
            </p:cNvCxnSpPr>
            <p:nvPr/>
          </p:nvCxnSpPr>
          <p:spPr>
            <a:xfrm>
              <a:off x="4846349" y="6365675"/>
              <a:ext cx="5214279" cy="0"/>
            </a:xfrm>
            <a:prstGeom prst="line">
              <a:avLst/>
            </a:prstGeom>
            <a:ln w="25400" cap="flat" cmpd="sng" algn="ctr">
              <a:solidFill>
                <a:srgbClr val="000000"/>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grpSp>
      <p:sp>
        <p:nvSpPr>
          <p:cNvPr id="5" name="TextBox 4">
            <a:extLst>
              <a:ext uri="{FF2B5EF4-FFF2-40B4-BE49-F238E27FC236}">
                <a16:creationId xmlns:a16="http://schemas.microsoft.com/office/drawing/2014/main" id="{09B5B990-CA4E-6E54-8D7B-50B99F2926B8}"/>
              </a:ext>
            </a:extLst>
          </p:cNvPr>
          <p:cNvSpPr txBox="1"/>
          <p:nvPr/>
        </p:nvSpPr>
        <p:spPr>
          <a:xfrm>
            <a:off x="52977" y="759387"/>
            <a:ext cx="2782353" cy="3231654"/>
          </a:xfrm>
          <a:prstGeom prst="rect">
            <a:avLst/>
          </a:prstGeom>
          <a:noFill/>
        </p:spPr>
        <p:txBody>
          <a:bodyPr wrap="square" rtlCol="0">
            <a:spAutoFit/>
          </a:bodyPr>
          <a:lstStyle/>
          <a:p>
            <a:pPr algn="just"/>
            <a:r>
              <a:rPr lang="en-US" altLang="ja-JP" sz="2700" b="1" cap="all" dirty="0">
                <a:solidFill>
                  <a:srgbClr val="E31837"/>
                </a:solidFill>
                <a:latin typeface="Avenir Heavy" panose="020B0703020203020204" pitchFamily="34" charset="0"/>
              </a:rPr>
              <a:t>2030</a:t>
            </a:r>
            <a:r>
              <a:rPr lang="ja-JP" altLang="en-US" sz="2500" b="1" cap="all" dirty="0">
                <a:solidFill>
                  <a:srgbClr val="E31837"/>
                </a:solidFill>
                <a:latin typeface="Avenir Heavy" panose="020B0703020203020204" pitchFamily="34" charset="0"/>
              </a:rPr>
              <a:t>年までに</a:t>
            </a:r>
            <a:endParaRPr lang="en-US" altLang="ja-JP" sz="2500" b="1" cap="all" dirty="0">
              <a:solidFill>
                <a:srgbClr val="E31837"/>
              </a:solidFill>
              <a:latin typeface="Avenir Heavy" panose="020B0703020203020204" pitchFamily="34" charset="0"/>
            </a:endParaRPr>
          </a:p>
          <a:p>
            <a:pPr algn="just"/>
            <a:r>
              <a:rPr lang="ja-JP" altLang="en-US" sz="2500" b="1" cap="all" dirty="0">
                <a:solidFill>
                  <a:srgbClr val="E31837"/>
                </a:solidFill>
                <a:latin typeface="Avenir Heavy" panose="020B0703020203020204" pitchFamily="34" charset="0"/>
              </a:rPr>
              <a:t>公衆衛生上の脅威としてのエイズ終結を達成し、</a:t>
            </a:r>
            <a:endParaRPr lang="en-US" altLang="ja-JP" sz="2500" b="1" cap="all" dirty="0">
              <a:solidFill>
                <a:srgbClr val="E31837"/>
              </a:solidFill>
              <a:latin typeface="Avenir Heavy" panose="020B0703020203020204" pitchFamily="34" charset="0"/>
            </a:endParaRPr>
          </a:p>
          <a:p>
            <a:pPr algn="just"/>
            <a:r>
              <a:rPr lang="en-US" altLang="ja-JP" sz="2700" b="1" cap="all" dirty="0">
                <a:solidFill>
                  <a:srgbClr val="E31837"/>
                </a:solidFill>
                <a:latin typeface="Avenir Heavy" panose="020B0703020203020204" pitchFamily="34" charset="0"/>
              </a:rPr>
              <a:t>2030</a:t>
            </a:r>
            <a:r>
              <a:rPr lang="ja-JP" altLang="en-US" sz="2500" b="1" cap="all" dirty="0">
                <a:solidFill>
                  <a:srgbClr val="E31837"/>
                </a:solidFill>
                <a:latin typeface="Avenir Heavy" panose="020B0703020203020204" pitchFamily="34" charset="0"/>
              </a:rPr>
              <a:t>年以降も</a:t>
            </a:r>
            <a:r>
              <a:rPr lang="en-US" altLang="ja-JP" sz="2700" b="1" cap="all" dirty="0">
                <a:solidFill>
                  <a:srgbClr val="E31837"/>
                </a:solidFill>
                <a:latin typeface="Avenir Heavy" panose="020B0703020203020204" pitchFamily="34" charset="0"/>
              </a:rPr>
              <a:t>HIV</a:t>
            </a:r>
            <a:r>
              <a:rPr lang="ja-JP" altLang="en-US" sz="2500" b="1" cap="all" dirty="0">
                <a:solidFill>
                  <a:srgbClr val="E31837"/>
                </a:solidFill>
                <a:latin typeface="Avenir Heavy" panose="020B0703020203020204" pitchFamily="34" charset="0"/>
              </a:rPr>
              <a:t>対策を持続可能にすることに向けた主要ターゲット</a:t>
            </a:r>
            <a:r>
              <a:rPr lang="en-US" altLang="ja-JP" sz="2700" b="1" cap="all" dirty="0">
                <a:solidFill>
                  <a:srgbClr val="E31837"/>
                </a:solidFill>
                <a:latin typeface="Avenir Heavy" panose="020B0703020203020204" pitchFamily="34" charset="0"/>
              </a:rPr>
              <a:t>16</a:t>
            </a:r>
            <a:endParaRPr lang="ja-JP" altLang="en-US" sz="2700" b="1" cap="all" dirty="0">
              <a:solidFill>
                <a:srgbClr val="E31837"/>
              </a:solidFill>
              <a:latin typeface="Avenir Heavy" panose="020B0703020203020204" pitchFamily="34" charset="0"/>
            </a:endParaRPr>
          </a:p>
        </p:txBody>
      </p:sp>
    </p:spTree>
    <p:extLst>
      <p:ext uri="{BB962C8B-B14F-4D97-AF65-F5344CB8AC3E}">
        <p14:creationId xmlns:p14="http://schemas.microsoft.com/office/powerpoint/2010/main" val="408664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6A56C-70C0-397E-AF07-66F3F67AB592}"/>
            </a:ext>
          </a:extLst>
        </p:cNvPr>
        <p:cNvGrpSpPr/>
        <p:nvPr/>
      </p:nvGrpSpPr>
      <p:grpSpPr>
        <a:xfrm>
          <a:off x="0" y="0"/>
          <a:ext cx="0" cy="0"/>
          <a:chOff x="0" y="0"/>
          <a:chExt cx="0" cy="0"/>
        </a:xfrm>
      </p:grpSpPr>
      <p:pic>
        <p:nvPicPr>
          <p:cNvPr id="3" name="Picture 2" descr="A drawing of a person&#10;&#10;Description automatically generated">
            <a:extLst>
              <a:ext uri="{FF2B5EF4-FFF2-40B4-BE49-F238E27FC236}">
                <a16:creationId xmlns:a16="http://schemas.microsoft.com/office/drawing/2014/main" id="{9388DB56-AF78-87FC-9AEA-1BCF194A7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5" name="Oval 4">
            <a:extLst>
              <a:ext uri="{FF2B5EF4-FFF2-40B4-BE49-F238E27FC236}">
                <a16:creationId xmlns:a16="http://schemas.microsoft.com/office/drawing/2014/main" id="{A93CD018-768E-6A0B-B065-39F86AA26657}"/>
              </a:ext>
            </a:extLst>
          </p:cNvPr>
          <p:cNvSpPr/>
          <p:nvPr/>
        </p:nvSpPr>
        <p:spPr>
          <a:xfrm>
            <a:off x="4506867" y="1408921"/>
            <a:ext cx="4058817" cy="4058817"/>
          </a:xfrm>
          <a:prstGeom prst="ellipse">
            <a:avLst/>
          </a:prstGeom>
          <a:noFill/>
          <a:ln>
            <a:solidFill>
              <a:srgbClr val="E319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1E61FB94-ADF8-AA3B-F40E-40D4255BBF0B}"/>
              </a:ext>
            </a:extLst>
          </p:cNvPr>
          <p:cNvSpPr/>
          <p:nvPr/>
        </p:nvSpPr>
        <p:spPr>
          <a:xfrm>
            <a:off x="4917307" y="1962280"/>
            <a:ext cx="1875453" cy="1875453"/>
          </a:xfrm>
          <a:prstGeom prst="ellipse">
            <a:avLst/>
          </a:prstGeom>
          <a:solidFill>
            <a:srgbClr val="E319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Oval 8">
            <a:extLst>
              <a:ext uri="{FF2B5EF4-FFF2-40B4-BE49-F238E27FC236}">
                <a16:creationId xmlns:a16="http://schemas.microsoft.com/office/drawing/2014/main" id="{68E489B9-B9CE-2399-03E6-E329724225D4}"/>
              </a:ext>
            </a:extLst>
          </p:cNvPr>
          <p:cNvSpPr/>
          <p:nvPr/>
        </p:nvSpPr>
        <p:spPr>
          <a:xfrm>
            <a:off x="6914166" y="2220737"/>
            <a:ext cx="1296851" cy="1296851"/>
          </a:xfrm>
          <a:prstGeom prst="ellipse">
            <a:avLst/>
          </a:prstGeom>
          <a:solidFill>
            <a:srgbClr val="E319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a:extLst>
              <a:ext uri="{FF2B5EF4-FFF2-40B4-BE49-F238E27FC236}">
                <a16:creationId xmlns:a16="http://schemas.microsoft.com/office/drawing/2014/main" id="{D7F8414D-C4C2-07AB-5309-12B4BD744A89}"/>
              </a:ext>
            </a:extLst>
          </p:cNvPr>
          <p:cNvSpPr txBox="1"/>
          <p:nvPr/>
        </p:nvSpPr>
        <p:spPr>
          <a:xfrm>
            <a:off x="4899889" y="3862700"/>
            <a:ext cx="1875453" cy="446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ltLang="ja-JP" sz="1200" dirty="0">
                <a:latin typeface="Avenir Medium" panose="02000603020000020003" pitchFamily="2" charset="0"/>
                <a:cs typeface="Arial" panose="020B0604020202020204" pitchFamily="34" charset="0"/>
              </a:rPr>
              <a:t>HIV</a:t>
            </a:r>
            <a:r>
              <a:rPr lang="ja-JP" altLang="en-US" sz="1100" dirty="0">
                <a:latin typeface="Avenir Medium" panose="02000603020000020003" pitchFamily="2" charset="0"/>
                <a:cs typeface="Arial" panose="020B0604020202020204" pitchFamily="34" charset="0"/>
              </a:rPr>
              <a:t>治療を受け、ウイルス抑制を目指す</a:t>
            </a:r>
            <a:endParaRPr lang="en-US" sz="1100" dirty="0">
              <a:latin typeface="Avenir Medium" panose="02000603020000020003" pitchFamily="2" charset="0"/>
              <a:cs typeface="Arial" panose="020B0604020202020204" pitchFamily="34" charset="0"/>
            </a:endParaRPr>
          </a:p>
        </p:txBody>
      </p:sp>
      <p:sp>
        <p:nvSpPr>
          <p:cNvPr id="12" name="TextBox 11">
            <a:extLst>
              <a:ext uri="{FF2B5EF4-FFF2-40B4-BE49-F238E27FC236}">
                <a16:creationId xmlns:a16="http://schemas.microsoft.com/office/drawing/2014/main" id="{2E6BFB60-8434-2C44-6B2C-9002DA1397D2}"/>
              </a:ext>
            </a:extLst>
          </p:cNvPr>
          <p:cNvSpPr txBox="1"/>
          <p:nvPr/>
        </p:nvSpPr>
        <p:spPr>
          <a:xfrm>
            <a:off x="6821639" y="3718390"/>
            <a:ext cx="1744045"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ja-JP" altLang="en-US" sz="1100" dirty="0">
                <a:latin typeface="Avenir Medium" panose="02000603020000020003" pitchFamily="2" charset="0"/>
                <a:cs typeface="Arial" panose="020B0604020202020204" pitchFamily="34" charset="0"/>
              </a:rPr>
              <a:t>抗レトロウイルス薬に基づく</a:t>
            </a:r>
            <a:r>
              <a:rPr lang="en-US" altLang="ja-JP" sz="1200" dirty="0">
                <a:latin typeface="Avenir Medium" panose="02000603020000020003" pitchFamily="2" charset="0"/>
                <a:cs typeface="Arial" panose="020B0604020202020204" pitchFamily="34" charset="0"/>
              </a:rPr>
              <a:t>HIV</a:t>
            </a:r>
            <a:r>
              <a:rPr lang="ja-JP" altLang="en-US" sz="1100" dirty="0">
                <a:latin typeface="Avenir Medium" panose="02000603020000020003" pitchFamily="2" charset="0"/>
                <a:cs typeface="Arial" panose="020B0604020202020204" pitchFamily="34" charset="0"/>
              </a:rPr>
              <a:t>予防の選択肢にアクセスできる人</a:t>
            </a:r>
            <a:endParaRPr lang="en-US" sz="1100" dirty="0">
              <a:latin typeface="Avenir Medium" panose="02000603020000020003" pitchFamily="2" charset="0"/>
              <a:cs typeface="Arial" panose="020B0604020202020204" pitchFamily="34" charset="0"/>
            </a:endParaRPr>
          </a:p>
        </p:txBody>
      </p:sp>
      <p:sp>
        <p:nvSpPr>
          <p:cNvPr id="13" name="TextBox 12">
            <a:extLst>
              <a:ext uri="{FF2B5EF4-FFF2-40B4-BE49-F238E27FC236}">
                <a16:creationId xmlns:a16="http://schemas.microsoft.com/office/drawing/2014/main" id="{748BECF5-CB89-340B-E40C-EBEFDEF94B68}"/>
              </a:ext>
            </a:extLst>
          </p:cNvPr>
          <p:cNvSpPr txBox="1"/>
          <p:nvPr/>
        </p:nvSpPr>
        <p:spPr>
          <a:xfrm>
            <a:off x="5533292" y="4519356"/>
            <a:ext cx="228588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1200" dirty="0">
                <a:solidFill>
                  <a:srgbClr val="E31837"/>
                </a:solidFill>
                <a:latin typeface="Avenir Heavy" panose="020B0703020203020204" pitchFamily="34" charset="0"/>
                <a:cs typeface="Arial" panose="020B0604020202020204" pitchFamily="34" charset="0"/>
              </a:rPr>
              <a:t>スティグマと差別のない</a:t>
            </a:r>
            <a:endParaRPr lang="en-US" altLang="ja-JP" sz="1200" dirty="0">
              <a:solidFill>
                <a:srgbClr val="E31837"/>
              </a:solidFill>
              <a:latin typeface="Avenir Heavy" panose="020B0703020203020204" pitchFamily="34" charset="0"/>
              <a:cs typeface="Arial" panose="020B0604020202020204" pitchFamily="34" charset="0"/>
            </a:endParaRPr>
          </a:p>
          <a:p>
            <a:pPr algn="ctr"/>
            <a:r>
              <a:rPr lang="ja-JP" altLang="en-US" sz="1200" dirty="0">
                <a:solidFill>
                  <a:srgbClr val="E31837"/>
                </a:solidFill>
                <a:latin typeface="Avenir Heavy" panose="020B0703020203020204" pitchFamily="34" charset="0"/>
                <a:cs typeface="Arial" panose="020B0604020202020204" pitchFamily="34" charset="0"/>
              </a:rPr>
              <a:t>ケアの提供</a:t>
            </a:r>
            <a:endParaRPr lang="en-US" sz="1200" dirty="0">
              <a:solidFill>
                <a:srgbClr val="E31837"/>
              </a:solidFill>
              <a:latin typeface="Avenir Heavy" panose="020B07030202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1A1946A-B283-583C-8C63-C44770F95796}"/>
              </a:ext>
            </a:extLst>
          </p:cNvPr>
          <p:cNvSpPr txBox="1"/>
          <p:nvPr/>
        </p:nvSpPr>
        <p:spPr>
          <a:xfrm>
            <a:off x="837309" y="6530643"/>
            <a:ext cx="219247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dirty="0">
                <a:latin typeface="Avenir Medium" panose="02000603020000020003" pitchFamily="2" charset="0"/>
                <a:cs typeface="Arial" panose="020B0604020202020204" pitchFamily="34" charset="0"/>
              </a:rPr>
              <a:t>Source: Global AIDS Strategy 2026-2031</a:t>
            </a:r>
          </a:p>
        </p:txBody>
      </p:sp>
      <p:sp>
        <p:nvSpPr>
          <p:cNvPr id="15" name="TextBox 14">
            <a:extLst>
              <a:ext uri="{FF2B5EF4-FFF2-40B4-BE49-F238E27FC236}">
                <a16:creationId xmlns:a16="http://schemas.microsoft.com/office/drawing/2014/main" id="{DA61B452-D895-0013-B382-A470CF3E01EC}"/>
              </a:ext>
            </a:extLst>
          </p:cNvPr>
          <p:cNvSpPr txBox="1"/>
          <p:nvPr/>
        </p:nvSpPr>
        <p:spPr>
          <a:xfrm>
            <a:off x="5019834" y="2304707"/>
            <a:ext cx="157677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solidFill>
                  <a:schemeClr val="bg1"/>
                </a:solidFill>
                <a:latin typeface="+mj-ea"/>
                <a:ea typeface="+mj-ea"/>
                <a:cs typeface="Arial" panose="020B0604020202020204" pitchFamily="34" charset="0"/>
              </a:rPr>
              <a:t>4000</a:t>
            </a:r>
          </a:p>
          <a:p>
            <a:pPr algn="ctr"/>
            <a:r>
              <a:rPr lang="ja-JP" altLang="en-US" sz="2800" dirty="0">
                <a:solidFill>
                  <a:schemeClr val="bg1"/>
                </a:solidFill>
                <a:latin typeface="+mj-ea"/>
                <a:ea typeface="+mj-ea"/>
                <a:cs typeface="Arial" panose="020B0604020202020204" pitchFamily="34" charset="0"/>
              </a:rPr>
              <a:t>万人</a:t>
            </a:r>
            <a:endParaRPr lang="en-US" sz="2800" dirty="0">
              <a:solidFill>
                <a:schemeClr val="bg1"/>
              </a:solidFill>
              <a:latin typeface="+mj-ea"/>
              <a:ea typeface="+mj-ea"/>
              <a:cs typeface="Arial" panose="020B0604020202020204" pitchFamily="34" charset="0"/>
            </a:endParaRPr>
          </a:p>
        </p:txBody>
      </p:sp>
      <p:sp>
        <p:nvSpPr>
          <p:cNvPr id="16" name="TextBox 15">
            <a:extLst>
              <a:ext uri="{FF2B5EF4-FFF2-40B4-BE49-F238E27FC236}">
                <a16:creationId xmlns:a16="http://schemas.microsoft.com/office/drawing/2014/main" id="{0F0FDA04-9150-DFB3-2332-F76D08E24541}"/>
              </a:ext>
            </a:extLst>
          </p:cNvPr>
          <p:cNvSpPr txBox="1"/>
          <p:nvPr/>
        </p:nvSpPr>
        <p:spPr>
          <a:xfrm>
            <a:off x="6821639" y="2342952"/>
            <a:ext cx="157677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latin typeface="+mj-ea"/>
                <a:ea typeface="+mj-ea"/>
                <a:cs typeface="Arial" panose="020B0604020202020204" pitchFamily="34" charset="0"/>
              </a:rPr>
              <a:t>2000</a:t>
            </a:r>
          </a:p>
          <a:p>
            <a:pPr algn="ctr"/>
            <a:r>
              <a:rPr lang="ja-JP" altLang="en-US" sz="2800" dirty="0">
                <a:solidFill>
                  <a:schemeClr val="bg1"/>
                </a:solidFill>
                <a:latin typeface="+mj-ea"/>
                <a:ea typeface="+mj-ea"/>
                <a:cs typeface="Arial" panose="020B0604020202020204" pitchFamily="34" charset="0"/>
              </a:rPr>
              <a:t>万人</a:t>
            </a:r>
            <a:endParaRPr lang="en-US" sz="2800" dirty="0">
              <a:solidFill>
                <a:schemeClr val="bg1"/>
              </a:solidFill>
              <a:latin typeface="+mj-ea"/>
              <a:ea typeface="+mj-ea"/>
              <a:cs typeface="Arial" panose="020B0604020202020204" pitchFamily="34" charset="0"/>
            </a:endParaRPr>
          </a:p>
        </p:txBody>
      </p:sp>
      <p:sp>
        <p:nvSpPr>
          <p:cNvPr id="18" name="TextBox 17">
            <a:extLst>
              <a:ext uri="{FF2B5EF4-FFF2-40B4-BE49-F238E27FC236}">
                <a16:creationId xmlns:a16="http://schemas.microsoft.com/office/drawing/2014/main" id="{274ADF9D-69AF-4EA6-3A03-45AC9EAB6DBF}"/>
              </a:ext>
            </a:extLst>
          </p:cNvPr>
          <p:cNvSpPr txBox="1"/>
          <p:nvPr/>
        </p:nvSpPr>
        <p:spPr>
          <a:xfrm>
            <a:off x="8632449" y="2869162"/>
            <a:ext cx="157677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rgbClr val="E31837"/>
                </a:solidFill>
                <a:latin typeface="Avenir Heavy" panose="020B0703020203020204" pitchFamily="34" charset="0"/>
                <a:cs typeface="Arial" panose="020B0604020202020204" pitchFamily="34" charset="0"/>
              </a:rPr>
              <a:t>BY</a:t>
            </a:r>
            <a:r>
              <a:rPr lang="en-US" sz="4000" dirty="0">
                <a:solidFill>
                  <a:srgbClr val="E31837"/>
                </a:solidFill>
                <a:latin typeface="Avenir Heavy" panose="020B0703020203020204" pitchFamily="34" charset="0"/>
                <a:cs typeface="Arial" panose="020B0604020202020204" pitchFamily="34" charset="0"/>
              </a:rPr>
              <a:t> </a:t>
            </a:r>
            <a:r>
              <a:rPr lang="en-US" sz="4000" dirty="0">
                <a:solidFill>
                  <a:srgbClr val="E31837"/>
                </a:solidFill>
                <a:latin typeface="Avenir Medium" panose="02000603020000020003" pitchFamily="2" charset="0"/>
                <a:cs typeface="Arial" panose="020B0604020202020204" pitchFamily="34" charset="0"/>
              </a:rPr>
              <a:t>20</a:t>
            </a:r>
            <a:r>
              <a:rPr lang="en-US" sz="4000" dirty="0">
                <a:solidFill>
                  <a:srgbClr val="E31837"/>
                </a:solidFill>
                <a:latin typeface="Avenir Heavy" panose="020B0703020203020204" pitchFamily="34" charset="0"/>
                <a:cs typeface="Arial" panose="020B0604020202020204" pitchFamily="34" charset="0"/>
              </a:rPr>
              <a:t>30</a:t>
            </a:r>
            <a:endParaRPr lang="en-US" sz="1100" dirty="0">
              <a:solidFill>
                <a:srgbClr val="E31837"/>
              </a:solidFill>
              <a:latin typeface="Avenir Heavy" panose="020B0703020203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8E103A1-9BEE-BCD5-26A1-7663F9C15568}"/>
              </a:ext>
            </a:extLst>
          </p:cNvPr>
          <p:cNvSpPr txBox="1"/>
          <p:nvPr/>
        </p:nvSpPr>
        <p:spPr>
          <a:xfrm>
            <a:off x="438987" y="759387"/>
            <a:ext cx="2705395" cy="907941"/>
          </a:xfrm>
          <a:prstGeom prst="rect">
            <a:avLst/>
          </a:prstGeom>
          <a:noFill/>
        </p:spPr>
        <p:txBody>
          <a:bodyPr wrap="square" rtlCol="0">
            <a:spAutoFit/>
          </a:bodyPr>
          <a:lstStyle/>
          <a:p>
            <a:pPr algn="just"/>
            <a:r>
              <a:rPr lang="ja-JP" altLang="en-US" sz="2600" cap="all" dirty="0">
                <a:solidFill>
                  <a:srgbClr val="E31837"/>
                </a:solidFill>
                <a:latin typeface="Avenir Heavy" panose="020B0703020203020204" pitchFamily="34" charset="0"/>
              </a:rPr>
              <a:t>世界エイズ戦略</a:t>
            </a:r>
            <a:r>
              <a:rPr lang="en-US" altLang="ja-JP" sz="2700" cap="all" dirty="0">
                <a:solidFill>
                  <a:srgbClr val="E31837"/>
                </a:solidFill>
                <a:latin typeface="Avenir Heavy" panose="020B0703020203020204" pitchFamily="34" charset="0"/>
              </a:rPr>
              <a:t>2026-2031</a:t>
            </a:r>
            <a:r>
              <a:rPr lang="ja-JP" altLang="en-US" sz="2600" cap="all" dirty="0">
                <a:solidFill>
                  <a:srgbClr val="E31837"/>
                </a:solidFill>
                <a:latin typeface="Avenir Heavy" panose="020B0703020203020204" pitchFamily="34" charset="0"/>
              </a:rPr>
              <a:t>の基盤</a:t>
            </a:r>
            <a:endParaRPr lang="en-IN" sz="2600" cap="all" dirty="0">
              <a:solidFill>
                <a:srgbClr val="E31837"/>
              </a:solidFill>
              <a:latin typeface="Avenir Heavy" panose="020B0703020203020204" pitchFamily="34" charset="0"/>
            </a:endParaRPr>
          </a:p>
        </p:txBody>
      </p:sp>
      <p:sp>
        <p:nvSpPr>
          <p:cNvPr id="7" name="TextBox 6">
            <a:extLst>
              <a:ext uri="{FF2B5EF4-FFF2-40B4-BE49-F238E27FC236}">
                <a16:creationId xmlns:a16="http://schemas.microsoft.com/office/drawing/2014/main" id="{7D9B0A47-E08F-2D03-7022-14B30F5654C2}"/>
              </a:ext>
            </a:extLst>
          </p:cNvPr>
          <p:cNvSpPr txBox="1"/>
          <p:nvPr/>
        </p:nvSpPr>
        <p:spPr>
          <a:xfrm>
            <a:off x="945662" y="2979726"/>
            <a:ext cx="1648672" cy="1523494"/>
          </a:xfrm>
          <a:prstGeom prst="rect">
            <a:avLst/>
          </a:prstGeom>
          <a:noFill/>
        </p:spPr>
        <p:txBody>
          <a:bodyPr wrap="square" lIns="91440" tIns="45720" rIns="91440" bIns="45720" rtlCol="0" anchor="t">
            <a:spAutoFit/>
          </a:bodyPr>
          <a:lstStyle/>
          <a:p>
            <a:pPr algn="just"/>
            <a:r>
              <a:rPr lang="en-US" altLang="ja-JP" sz="1900" dirty="0">
                <a:solidFill>
                  <a:srgbClr val="E31837"/>
                </a:solidFill>
                <a:latin typeface="Avenir Medium" panose="02000603020000020003" pitchFamily="2" charset="0"/>
              </a:rPr>
              <a:t>40</a:t>
            </a:r>
            <a:r>
              <a:rPr lang="ja-JP" altLang="en-US" dirty="0">
                <a:solidFill>
                  <a:srgbClr val="E31837"/>
                </a:solidFill>
                <a:latin typeface="Avenir Medium" panose="02000603020000020003" pitchFamily="2" charset="0"/>
              </a:rPr>
              <a:t>＋</a:t>
            </a:r>
            <a:r>
              <a:rPr lang="en-US" altLang="ja-JP" sz="1900" dirty="0">
                <a:solidFill>
                  <a:srgbClr val="E31837"/>
                </a:solidFill>
                <a:latin typeface="Avenir Medium" panose="02000603020000020003" pitchFamily="2" charset="0"/>
              </a:rPr>
              <a:t>20</a:t>
            </a:r>
            <a:r>
              <a:rPr lang="ja-JP" altLang="en-US" dirty="0">
                <a:solidFill>
                  <a:srgbClr val="E31837"/>
                </a:solidFill>
                <a:latin typeface="Avenir Medium" panose="02000603020000020003" pitchFamily="2" charset="0"/>
              </a:rPr>
              <a:t>目標：</a:t>
            </a:r>
            <a:r>
              <a:rPr lang="en-US" altLang="ja-JP" sz="1900" dirty="0">
                <a:solidFill>
                  <a:srgbClr val="E31837"/>
                </a:solidFill>
                <a:latin typeface="Avenir Medium" panose="02000603020000020003" pitchFamily="2" charset="0"/>
              </a:rPr>
              <a:t>2030</a:t>
            </a:r>
            <a:r>
              <a:rPr lang="ja-JP" altLang="en-US" dirty="0">
                <a:solidFill>
                  <a:srgbClr val="E31837"/>
                </a:solidFill>
                <a:latin typeface="Avenir Medium" panose="02000603020000020003" pitchFamily="2" charset="0"/>
              </a:rPr>
              <a:t>年に向けた世界の</a:t>
            </a:r>
            <a:r>
              <a:rPr lang="en-US" altLang="ja-JP" sz="1900" dirty="0">
                <a:solidFill>
                  <a:srgbClr val="E31837"/>
                </a:solidFill>
                <a:latin typeface="Avenir Medium" panose="02000603020000020003" pitchFamily="2" charset="0"/>
              </a:rPr>
              <a:t>HIV</a:t>
            </a:r>
            <a:r>
              <a:rPr lang="ja-JP" altLang="en-US" dirty="0">
                <a:solidFill>
                  <a:srgbClr val="E31837"/>
                </a:solidFill>
                <a:latin typeface="Avenir Medium" panose="02000603020000020003" pitchFamily="2" charset="0"/>
              </a:rPr>
              <a:t>治療と予防のターゲット</a:t>
            </a:r>
            <a:endParaRPr lang="en-IN" dirty="0">
              <a:solidFill>
                <a:srgbClr val="E31837"/>
              </a:solidFill>
              <a:latin typeface="Avenir Medium" panose="02000603020000020003" pitchFamily="2" charset="0"/>
            </a:endParaRPr>
          </a:p>
        </p:txBody>
      </p:sp>
    </p:spTree>
    <p:extLst>
      <p:ext uri="{BB962C8B-B14F-4D97-AF65-F5344CB8AC3E}">
        <p14:creationId xmlns:p14="http://schemas.microsoft.com/office/powerpoint/2010/main" val="380563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CCD4F-DA03-E71B-E8B2-462B41A8112E}"/>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A9223AA0-1C0E-268A-E16B-B5A6F4D74656}"/>
              </a:ext>
            </a:extLst>
          </p:cNvPr>
          <p:cNvSpPr/>
          <p:nvPr/>
        </p:nvSpPr>
        <p:spPr>
          <a:xfrm>
            <a:off x="4906263" y="3035398"/>
            <a:ext cx="5985837"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a:extLst>
              <a:ext uri="{FF2B5EF4-FFF2-40B4-BE49-F238E27FC236}">
                <a16:creationId xmlns:a16="http://schemas.microsoft.com/office/drawing/2014/main" id="{3ABD424F-CE06-CF90-DA97-7083BB66A813}"/>
              </a:ext>
            </a:extLst>
          </p:cNvPr>
          <p:cNvSpPr/>
          <p:nvPr/>
        </p:nvSpPr>
        <p:spPr>
          <a:xfrm>
            <a:off x="4906263" y="3934828"/>
            <a:ext cx="5985837"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27">
            <a:extLst>
              <a:ext uri="{FF2B5EF4-FFF2-40B4-BE49-F238E27FC236}">
                <a16:creationId xmlns:a16="http://schemas.microsoft.com/office/drawing/2014/main" id="{4D220FBF-58D6-ADB0-3225-53CDEDACE708}"/>
              </a:ext>
            </a:extLst>
          </p:cNvPr>
          <p:cNvSpPr/>
          <p:nvPr/>
        </p:nvSpPr>
        <p:spPr>
          <a:xfrm flipH="1">
            <a:off x="3199654" y="3035396"/>
            <a:ext cx="1565430"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28">
            <a:extLst>
              <a:ext uri="{FF2B5EF4-FFF2-40B4-BE49-F238E27FC236}">
                <a16:creationId xmlns:a16="http://schemas.microsoft.com/office/drawing/2014/main" id="{F3D99296-E266-7FC9-3B8F-13F062968352}"/>
              </a:ext>
            </a:extLst>
          </p:cNvPr>
          <p:cNvSpPr/>
          <p:nvPr/>
        </p:nvSpPr>
        <p:spPr>
          <a:xfrm flipH="1">
            <a:off x="3199654" y="3934828"/>
            <a:ext cx="1565430"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29">
            <a:extLst>
              <a:ext uri="{FF2B5EF4-FFF2-40B4-BE49-F238E27FC236}">
                <a16:creationId xmlns:a16="http://schemas.microsoft.com/office/drawing/2014/main" id="{A62431D0-0BB2-8173-A125-9FA753AE3ED1}"/>
              </a:ext>
            </a:extLst>
          </p:cNvPr>
          <p:cNvSpPr/>
          <p:nvPr/>
        </p:nvSpPr>
        <p:spPr>
          <a:xfrm>
            <a:off x="4906263" y="4834915"/>
            <a:ext cx="5985837"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ectangle 30">
            <a:extLst>
              <a:ext uri="{FF2B5EF4-FFF2-40B4-BE49-F238E27FC236}">
                <a16:creationId xmlns:a16="http://schemas.microsoft.com/office/drawing/2014/main" id="{D7D5305D-D99C-1CD4-DCD2-E15ECC79F6C0}"/>
              </a:ext>
            </a:extLst>
          </p:cNvPr>
          <p:cNvSpPr/>
          <p:nvPr/>
        </p:nvSpPr>
        <p:spPr>
          <a:xfrm>
            <a:off x="4906264" y="5734345"/>
            <a:ext cx="5592484"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31">
            <a:extLst>
              <a:ext uri="{FF2B5EF4-FFF2-40B4-BE49-F238E27FC236}">
                <a16:creationId xmlns:a16="http://schemas.microsoft.com/office/drawing/2014/main" id="{3311F0FE-561D-D2AF-FA4A-6234E8B979AA}"/>
              </a:ext>
            </a:extLst>
          </p:cNvPr>
          <p:cNvSpPr/>
          <p:nvPr/>
        </p:nvSpPr>
        <p:spPr>
          <a:xfrm flipH="1">
            <a:off x="3199654" y="4834913"/>
            <a:ext cx="1565430"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Rectangle 32">
            <a:extLst>
              <a:ext uri="{FF2B5EF4-FFF2-40B4-BE49-F238E27FC236}">
                <a16:creationId xmlns:a16="http://schemas.microsoft.com/office/drawing/2014/main" id="{B1C78D86-DF04-3DA4-13A0-0B5439ADE711}"/>
              </a:ext>
            </a:extLst>
          </p:cNvPr>
          <p:cNvSpPr/>
          <p:nvPr/>
        </p:nvSpPr>
        <p:spPr>
          <a:xfrm flipH="1">
            <a:off x="3199654" y="5734345"/>
            <a:ext cx="1565430"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a:extLst>
              <a:ext uri="{FF2B5EF4-FFF2-40B4-BE49-F238E27FC236}">
                <a16:creationId xmlns:a16="http://schemas.microsoft.com/office/drawing/2014/main" id="{3FB2409E-18A6-6DB8-651F-8541C4850632}"/>
              </a:ext>
            </a:extLst>
          </p:cNvPr>
          <p:cNvSpPr/>
          <p:nvPr/>
        </p:nvSpPr>
        <p:spPr>
          <a:xfrm>
            <a:off x="4906263" y="1216544"/>
            <a:ext cx="5985837"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a:extLst>
              <a:ext uri="{FF2B5EF4-FFF2-40B4-BE49-F238E27FC236}">
                <a16:creationId xmlns:a16="http://schemas.microsoft.com/office/drawing/2014/main" id="{7DE53F8E-D5D2-D5B1-8296-79B3E604281D}"/>
              </a:ext>
            </a:extLst>
          </p:cNvPr>
          <p:cNvSpPr/>
          <p:nvPr/>
        </p:nvSpPr>
        <p:spPr>
          <a:xfrm>
            <a:off x="4906263" y="2115974"/>
            <a:ext cx="5985837"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id="{839A368E-BB35-CE66-B783-E548D903539C}"/>
              </a:ext>
            </a:extLst>
          </p:cNvPr>
          <p:cNvSpPr/>
          <p:nvPr/>
        </p:nvSpPr>
        <p:spPr>
          <a:xfrm flipH="1">
            <a:off x="3199654" y="1216542"/>
            <a:ext cx="1565430"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a:extLst>
              <a:ext uri="{FF2B5EF4-FFF2-40B4-BE49-F238E27FC236}">
                <a16:creationId xmlns:a16="http://schemas.microsoft.com/office/drawing/2014/main" id="{EE2A9ADE-732F-D673-ED0F-2AF6FA1478F8}"/>
              </a:ext>
            </a:extLst>
          </p:cNvPr>
          <p:cNvSpPr/>
          <p:nvPr/>
        </p:nvSpPr>
        <p:spPr>
          <a:xfrm flipH="1">
            <a:off x="3199654" y="2115974"/>
            <a:ext cx="1565430"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descr="A drawing of a person&#10;&#10;Description automatically generated">
            <a:extLst>
              <a:ext uri="{FF2B5EF4-FFF2-40B4-BE49-F238E27FC236}">
                <a16:creationId xmlns:a16="http://schemas.microsoft.com/office/drawing/2014/main" id="{9962344B-8540-4118-8BF4-4A80D7F706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3" name="Content Placeholder 2">
            <a:extLst>
              <a:ext uri="{FF2B5EF4-FFF2-40B4-BE49-F238E27FC236}">
                <a16:creationId xmlns:a16="http://schemas.microsoft.com/office/drawing/2014/main" id="{66ADB664-8B76-ACFC-9AAE-D2745A7BEA53}"/>
              </a:ext>
            </a:extLst>
          </p:cNvPr>
          <p:cNvSpPr>
            <a:spLocks noGrp="1"/>
          </p:cNvSpPr>
          <p:nvPr>
            <p:ph idx="4294967295"/>
          </p:nvPr>
        </p:nvSpPr>
        <p:spPr>
          <a:xfrm>
            <a:off x="4906265" y="1208983"/>
            <a:ext cx="5592483" cy="736258"/>
          </a:xfrm>
        </p:spPr>
        <p:txBody>
          <a:bodyPr vert="horz" lIns="91440" tIns="45720" rIns="91440" bIns="45720" rtlCol="0" anchor="ctr">
            <a:noAutofit/>
          </a:bodyPr>
          <a:lstStyle/>
          <a:p>
            <a:pPr marL="0" indent="0">
              <a:lnSpc>
                <a:spcPct val="100000"/>
              </a:lnSpc>
              <a:spcBef>
                <a:spcPts val="0"/>
              </a:spcBef>
              <a:buNone/>
            </a:pPr>
            <a:r>
              <a:rPr lang="ja-JP" altLang="en-US" sz="1600" dirty="0">
                <a:latin typeface="Avenir Medium" panose="02000603020000020003" pitchFamily="2" charset="0"/>
                <a:cs typeface="Arial"/>
              </a:rPr>
              <a:t>世界はいま数多くの問題に直面しています。</a:t>
            </a:r>
          </a:p>
          <a:p>
            <a:pPr marL="0" indent="0">
              <a:lnSpc>
                <a:spcPct val="100000"/>
              </a:lnSpc>
              <a:spcBef>
                <a:spcPts val="0"/>
              </a:spcBef>
              <a:buNone/>
            </a:pPr>
            <a:r>
              <a:rPr lang="ja-JP" altLang="en-US" sz="1600" dirty="0">
                <a:latin typeface="Avenir Medium" panose="02000603020000020003" pitchFamily="2" charset="0"/>
                <a:cs typeface="Arial"/>
              </a:rPr>
              <a:t>紛争、危機、地政学上の不確実性などです。</a:t>
            </a:r>
            <a:endParaRPr lang="en-CH" sz="1600" dirty="0">
              <a:solidFill>
                <a:schemeClr val="tx1"/>
              </a:solidFill>
              <a:latin typeface="Avenir Medium" panose="02000603020000020003" pitchFamily="2" charset="0"/>
              <a:cs typeface="Arial"/>
            </a:endParaRPr>
          </a:p>
        </p:txBody>
      </p:sp>
      <p:sp>
        <p:nvSpPr>
          <p:cNvPr id="9" name="Content Placeholder 2">
            <a:extLst>
              <a:ext uri="{FF2B5EF4-FFF2-40B4-BE49-F238E27FC236}">
                <a16:creationId xmlns:a16="http://schemas.microsoft.com/office/drawing/2014/main" id="{F07E90E2-0D75-FD88-4D76-26E4FBAB2C27}"/>
              </a:ext>
            </a:extLst>
          </p:cNvPr>
          <p:cNvSpPr txBox="1">
            <a:spLocks/>
          </p:cNvSpPr>
          <p:nvPr/>
        </p:nvSpPr>
        <p:spPr>
          <a:xfrm>
            <a:off x="4906265" y="2116970"/>
            <a:ext cx="5412823" cy="73625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ja-JP" altLang="en-US" sz="1600" dirty="0">
                <a:solidFill>
                  <a:schemeClr val="tx1"/>
                </a:solidFill>
                <a:latin typeface="Avenir Medium" panose="02000603020000020003" pitchFamily="2" charset="0"/>
                <a:cs typeface="Arial"/>
              </a:rPr>
              <a:t>しかも、エイズは終わっていません。</a:t>
            </a:r>
            <a:endParaRPr lang="en-US" sz="1600" dirty="0">
              <a:solidFill>
                <a:schemeClr val="tx1"/>
              </a:solidFill>
              <a:latin typeface="Avenir Medium" panose="02000603020000020003" pitchFamily="2" charset="0"/>
            </a:endParaRPr>
          </a:p>
        </p:txBody>
      </p:sp>
      <p:sp>
        <p:nvSpPr>
          <p:cNvPr id="11" name="Content Placeholder 2">
            <a:extLst>
              <a:ext uri="{FF2B5EF4-FFF2-40B4-BE49-F238E27FC236}">
                <a16:creationId xmlns:a16="http://schemas.microsoft.com/office/drawing/2014/main" id="{74BAD084-FC48-B2EE-E9FA-3A471ED5C486}"/>
              </a:ext>
            </a:extLst>
          </p:cNvPr>
          <p:cNvSpPr txBox="1">
            <a:spLocks/>
          </p:cNvSpPr>
          <p:nvPr/>
        </p:nvSpPr>
        <p:spPr>
          <a:xfrm>
            <a:off x="4906264" y="3048705"/>
            <a:ext cx="4677574" cy="73625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ja-JP" altLang="en-US" sz="1600" dirty="0">
                <a:solidFill>
                  <a:schemeClr val="tx1"/>
                </a:solidFill>
                <a:latin typeface="Avenir Medium" panose="02000603020000020003" pitchFamily="2" charset="0"/>
                <a:cs typeface="Arial"/>
              </a:rPr>
              <a:t>ただし、私たちが諦めなければ、</a:t>
            </a:r>
            <a:endParaRPr lang="en-US" altLang="ja-JP" sz="1600" dirty="0">
              <a:solidFill>
                <a:schemeClr val="tx1"/>
              </a:solidFill>
              <a:latin typeface="Avenir Medium" panose="02000603020000020003" pitchFamily="2" charset="0"/>
              <a:cs typeface="Arial"/>
            </a:endParaRPr>
          </a:p>
          <a:p>
            <a:pPr>
              <a:lnSpc>
                <a:spcPct val="100000"/>
              </a:lnSpc>
              <a:spcBef>
                <a:spcPts val="0"/>
              </a:spcBef>
            </a:pPr>
            <a:r>
              <a:rPr lang="ja-JP" altLang="en-US" sz="1600" dirty="0">
                <a:solidFill>
                  <a:schemeClr val="tx1"/>
                </a:solidFill>
                <a:latin typeface="Avenir Medium" panose="02000603020000020003" pitchFamily="2" charset="0"/>
                <a:cs typeface="Arial"/>
              </a:rPr>
              <a:t>エイズ終結はいまなお可能なのです。</a:t>
            </a:r>
            <a:endParaRPr lang="en-US" sz="1600" dirty="0">
              <a:solidFill>
                <a:schemeClr val="tx1"/>
              </a:solidFill>
              <a:latin typeface="Avenir Medium" panose="02000603020000020003" pitchFamily="2" charset="0"/>
              <a:cs typeface="Arial"/>
            </a:endParaRPr>
          </a:p>
        </p:txBody>
      </p:sp>
      <p:sp>
        <p:nvSpPr>
          <p:cNvPr id="13" name="Content Placeholder 2">
            <a:extLst>
              <a:ext uri="{FF2B5EF4-FFF2-40B4-BE49-F238E27FC236}">
                <a16:creationId xmlns:a16="http://schemas.microsoft.com/office/drawing/2014/main" id="{DDCD3074-2D5A-0C77-907E-6D02B2168217}"/>
              </a:ext>
            </a:extLst>
          </p:cNvPr>
          <p:cNvSpPr txBox="1">
            <a:spLocks/>
          </p:cNvSpPr>
          <p:nvPr/>
        </p:nvSpPr>
        <p:spPr>
          <a:xfrm>
            <a:off x="4906265" y="3927711"/>
            <a:ext cx="4827014" cy="736259"/>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altLang="ja-JP" sz="1700" dirty="0">
                <a:solidFill>
                  <a:schemeClr val="tx1"/>
                </a:solidFill>
                <a:latin typeface="Avenir Medium" panose="02000603020000020003" pitchFamily="2" charset="0"/>
                <a:cs typeface="Arial"/>
              </a:rPr>
              <a:t>UNAIDS</a:t>
            </a:r>
            <a:r>
              <a:rPr lang="ja-JP" altLang="en-US" sz="1600" dirty="0">
                <a:solidFill>
                  <a:schemeClr val="tx1"/>
                </a:solidFill>
                <a:latin typeface="Avenir Medium" panose="02000603020000020003" pitchFamily="2" charset="0"/>
                <a:cs typeface="Arial"/>
              </a:rPr>
              <a:t>の使命は：世界の</a:t>
            </a:r>
            <a:r>
              <a:rPr lang="en-US" altLang="ja-JP" sz="1700" dirty="0">
                <a:solidFill>
                  <a:schemeClr val="tx1"/>
                </a:solidFill>
                <a:latin typeface="Avenir Medium" panose="02000603020000020003" pitchFamily="2" charset="0"/>
                <a:cs typeface="Arial"/>
              </a:rPr>
              <a:t>HIV</a:t>
            </a:r>
            <a:r>
              <a:rPr lang="ja-JP" altLang="en-US" sz="1600" dirty="0">
                <a:solidFill>
                  <a:schemeClr val="tx1"/>
                </a:solidFill>
                <a:latin typeface="Avenir Medium" panose="02000603020000020003" pitchFamily="2" charset="0"/>
                <a:cs typeface="Arial"/>
              </a:rPr>
              <a:t>対策を主導し、</a:t>
            </a:r>
            <a:endParaRPr lang="en-US" altLang="ja-JP" sz="1600" dirty="0">
              <a:solidFill>
                <a:schemeClr val="tx1"/>
              </a:solidFill>
              <a:latin typeface="Avenir Medium" panose="02000603020000020003" pitchFamily="2" charset="0"/>
              <a:cs typeface="Arial"/>
            </a:endParaRPr>
          </a:p>
          <a:p>
            <a:pPr>
              <a:lnSpc>
                <a:spcPct val="100000"/>
              </a:lnSpc>
              <a:spcBef>
                <a:spcPts val="0"/>
              </a:spcBef>
            </a:pPr>
            <a:r>
              <a:rPr lang="ja-JP" altLang="en-US" sz="1600" dirty="0">
                <a:solidFill>
                  <a:schemeClr val="tx1"/>
                </a:solidFill>
                <a:latin typeface="Avenir Medium" panose="02000603020000020003" pitchFamily="2" charset="0"/>
                <a:cs typeface="Arial"/>
              </a:rPr>
              <a:t>その方向性を示し、調整することです。</a:t>
            </a:r>
            <a:endParaRPr lang="en-US" sz="1600" dirty="0">
              <a:solidFill>
                <a:schemeClr val="tx1"/>
              </a:solidFill>
              <a:latin typeface="Avenir Medium" panose="02000603020000020003" pitchFamily="2" charset="0"/>
              <a:cs typeface="Arial"/>
            </a:endParaRPr>
          </a:p>
        </p:txBody>
      </p:sp>
      <p:sp>
        <p:nvSpPr>
          <p:cNvPr id="15" name="Content Placeholder 2">
            <a:extLst>
              <a:ext uri="{FF2B5EF4-FFF2-40B4-BE49-F238E27FC236}">
                <a16:creationId xmlns:a16="http://schemas.microsoft.com/office/drawing/2014/main" id="{13F5E606-7876-3943-E2A8-AFD0D2C1ECC9}"/>
              </a:ext>
            </a:extLst>
          </p:cNvPr>
          <p:cNvSpPr txBox="1">
            <a:spLocks/>
          </p:cNvSpPr>
          <p:nvPr/>
        </p:nvSpPr>
        <p:spPr>
          <a:xfrm>
            <a:off x="4906264" y="4829661"/>
            <a:ext cx="4827015" cy="736259"/>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ja-JP" altLang="en-US" sz="1600" dirty="0">
                <a:solidFill>
                  <a:schemeClr val="tx1"/>
                </a:solidFill>
                <a:latin typeface="Avenir Medium" panose="02000603020000020003" pitchFamily="2" charset="0"/>
                <a:cs typeface="Arial"/>
              </a:rPr>
              <a:t>本戦略は</a:t>
            </a:r>
            <a:r>
              <a:rPr lang="en-US" altLang="ja-JP" sz="1700" dirty="0">
                <a:solidFill>
                  <a:schemeClr val="tx1"/>
                </a:solidFill>
                <a:latin typeface="Avenir Medium" panose="02000603020000020003" pitchFamily="2" charset="0"/>
                <a:cs typeface="Arial"/>
              </a:rPr>
              <a:t>UNAIDS</a:t>
            </a:r>
            <a:r>
              <a:rPr lang="ja-JP" altLang="en-US" sz="1600" dirty="0">
                <a:solidFill>
                  <a:schemeClr val="tx1"/>
                </a:solidFill>
                <a:latin typeface="Avenir Medium" panose="02000603020000020003" pitchFamily="2" charset="0"/>
                <a:cs typeface="Arial"/>
              </a:rPr>
              <a:t>だけのものではありません。</a:t>
            </a:r>
            <a:endParaRPr lang="en-US" altLang="ja-JP" sz="1600" dirty="0">
              <a:solidFill>
                <a:schemeClr val="tx1"/>
              </a:solidFill>
              <a:latin typeface="Avenir Medium" panose="02000603020000020003" pitchFamily="2" charset="0"/>
              <a:cs typeface="Arial"/>
            </a:endParaRPr>
          </a:p>
          <a:p>
            <a:pPr>
              <a:lnSpc>
                <a:spcPct val="100000"/>
              </a:lnSpc>
              <a:spcBef>
                <a:spcPts val="0"/>
              </a:spcBef>
            </a:pPr>
            <a:r>
              <a:rPr lang="ja-JP" altLang="en-US" sz="1600" dirty="0">
                <a:solidFill>
                  <a:schemeClr val="tx1"/>
                </a:solidFill>
                <a:latin typeface="Avenir Medium" panose="02000603020000020003" pitchFamily="2" charset="0"/>
                <a:cs typeface="Arial"/>
              </a:rPr>
              <a:t>世界全体の戦略です。</a:t>
            </a:r>
            <a:endParaRPr lang="en-US" sz="1600" dirty="0">
              <a:solidFill>
                <a:schemeClr val="tx1"/>
              </a:solidFill>
              <a:latin typeface="Avenir Medium" panose="02000603020000020003" pitchFamily="2" charset="0"/>
              <a:cs typeface="Arial"/>
            </a:endParaRPr>
          </a:p>
        </p:txBody>
      </p:sp>
      <p:sp>
        <p:nvSpPr>
          <p:cNvPr id="17" name="Content Placeholder 2">
            <a:extLst>
              <a:ext uri="{FF2B5EF4-FFF2-40B4-BE49-F238E27FC236}">
                <a16:creationId xmlns:a16="http://schemas.microsoft.com/office/drawing/2014/main" id="{ECFDD39D-B766-8F6A-782A-38AE4B773EBD}"/>
              </a:ext>
            </a:extLst>
          </p:cNvPr>
          <p:cNvSpPr txBox="1">
            <a:spLocks/>
          </p:cNvSpPr>
          <p:nvPr/>
        </p:nvSpPr>
        <p:spPr>
          <a:xfrm>
            <a:off x="4906264" y="5767434"/>
            <a:ext cx="4827015" cy="70209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ja-JP" altLang="en-US" sz="1600" dirty="0">
                <a:solidFill>
                  <a:schemeClr val="tx1"/>
                </a:solidFill>
                <a:latin typeface="Avenir Medium" panose="02000603020000020003" pitchFamily="2" charset="0"/>
                <a:cs typeface="Arial"/>
              </a:rPr>
              <a:t>その基盤は、尊厳と公平性、人権、科学、</a:t>
            </a:r>
            <a:endParaRPr lang="en-US" altLang="ja-JP" sz="1600" dirty="0">
              <a:solidFill>
                <a:schemeClr val="tx1"/>
              </a:solidFill>
              <a:latin typeface="Avenir Medium" panose="02000603020000020003" pitchFamily="2" charset="0"/>
              <a:cs typeface="Arial"/>
            </a:endParaRPr>
          </a:p>
          <a:p>
            <a:pPr>
              <a:lnSpc>
                <a:spcPct val="100000"/>
              </a:lnSpc>
              <a:spcBef>
                <a:spcPts val="0"/>
              </a:spcBef>
            </a:pPr>
            <a:r>
              <a:rPr lang="ja-JP" altLang="en-US" sz="1600" dirty="0">
                <a:solidFill>
                  <a:schemeClr val="tx1"/>
                </a:solidFill>
                <a:latin typeface="Avenir Medium" panose="02000603020000020003" pitchFamily="2" charset="0"/>
                <a:cs typeface="Arial"/>
              </a:rPr>
              <a:t>コミュニティのリーダーシップにあります。</a:t>
            </a:r>
            <a:endParaRPr lang="en-US" sz="1600" dirty="0">
              <a:solidFill>
                <a:schemeClr val="tx1"/>
              </a:solidFill>
              <a:latin typeface="Avenir Medium" panose="02000603020000020003" pitchFamily="2" charset="0"/>
              <a:cs typeface="Arial"/>
            </a:endParaRPr>
          </a:p>
        </p:txBody>
      </p:sp>
      <p:sp>
        <p:nvSpPr>
          <p:cNvPr id="5" name="TextBox 4">
            <a:extLst>
              <a:ext uri="{FF2B5EF4-FFF2-40B4-BE49-F238E27FC236}">
                <a16:creationId xmlns:a16="http://schemas.microsoft.com/office/drawing/2014/main" id="{163A485A-6123-3376-9D56-2A1627BEB087}"/>
              </a:ext>
            </a:extLst>
          </p:cNvPr>
          <p:cNvSpPr txBox="1"/>
          <p:nvPr/>
        </p:nvSpPr>
        <p:spPr>
          <a:xfrm>
            <a:off x="609601" y="882759"/>
            <a:ext cx="2917370" cy="1600438"/>
          </a:xfrm>
          <a:prstGeom prst="rect">
            <a:avLst/>
          </a:prstGeom>
          <a:noFill/>
        </p:spPr>
        <p:txBody>
          <a:bodyPr wrap="square" rtlCol="0">
            <a:spAutoFit/>
          </a:bodyPr>
          <a:lstStyle/>
          <a:p>
            <a:r>
              <a:rPr lang="ja-JP" altLang="en-US" sz="2400" dirty="0">
                <a:solidFill>
                  <a:srgbClr val="E31837"/>
                </a:solidFill>
                <a:latin typeface="Avenir Heavy" panose="020B0703020203020204" pitchFamily="34" charset="0"/>
              </a:rPr>
              <a:t>私たちが直面する</a:t>
            </a:r>
            <a:endParaRPr lang="en-US" altLang="ja-JP" sz="2400" dirty="0">
              <a:solidFill>
                <a:srgbClr val="E31837"/>
              </a:solidFill>
              <a:latin typeface="Avenir Heavy" panose="020B0703020203020204" pitchFamily="34" charset="0"/>
            </a:endParaRPr>
          </a:p>
          <a:p>
            <a:r>
              <a:rPr lang="ja-JP" altLang="en-US" sz="2400" dirty="0">
                <a:solidFill>
                  <a:srgbClr val="E31837"/>
                </a:solidFill>
                <a:latin typeface="Avenir Heavy" panose="020B0703020203020204" pitchFamily="34" charset="0"/>
              </a:rPr>
              <a:t>現実と課題、</a:t>
            </a:r>
            <a:endParaRPr lang="en-US" altLang="ja-JP" sz="2400" dirty="0">
              <a:solidFill>
                <a:srgbClr val="E31837"/>
              </a:solidFill>
              <a:latin typeface="Avenir Heavy" panose="020B0703020203020204" pitchFamily="34" charset="0"/>
            </a:endParaRPr>
          </a:p>
          <a:p>
            <a:r>
              <a:rPr lang="ja-JP" altLang="en-US" sz="2400" dirty="0">
                <a:solidFill>
                  <a:srgbClr val="E31837"/>
                </a:solidFill>
                <a:latin typeface="Avenir Heavy" panose="020B0703020203020204" pitchFamily="34" charset="0"/>
              </a:rPr>
              <a:t>どうしていま、</a:t>
            </a:r>
            <a:endParaRPr lang="en-US" altLang="ja-JP" sz="2400" dirty="0">
              <a:solidFill>
                <a:srgbClr val="E31837"/>
              </a:solidFill>
              <a:latin typeface="Avenir Heavy" panose="020B0703020203020204" pitchFamily="34" charset="0"/>
            </a:endParaRPr>
          </a:p>
          <a:p>
            <a:r>
              <a:rPr lang="ja-JP" altLang="en-US" sz="2400" dirty="0">
                <a:solidFill>
                  <a:srgbClr val="E31837"/>
                </a:solidFill>
                <a:latin typeface="Avenir Heavy" panose="020B0703020203020204" pitchFamily="34" charset="0"/>
              </a:rPr>
              <a:t>それが重要なのか</a:t>
            </a:r>
            <a:r>
              <a:rPr lang="en-US" altLang="ja-JP" sz="2600" dirty="0">
                <a:solidFill>
                  <a:srgbClr val="E31837"/>
                </a:solidFill>
                <a:latin typeface="Avenir Heavy" panose="020B0703020203020204" pitchFamily="34" charset="0"/>
              </a:rPr>
              <a:t>?</a:t>
            </a:r>
            <a:endParaRPr lang="en-US" altLang="ja-JP" sz="2400" dirty="0">
              <a:solidFill>
                <a:srgbClr val="E31837"/>
              </a:solidFill>
              <a:latin typeface="Avenir Heavy" panose="020B0703020203020204" pitchFamily="34" charset="0"/>
            </a:endParaRPr>
          </a:p>
        </p:txBody>
      </p:sp>
    </p:spTree>
    <p:extLst>
      <p:ext uri="{BB962C8B-B14F-4D97-AF65-F5344CB8AC3E}">
        <p14:creationId xmlns:p14="http://schemas.microsoft.com/office/powerpoint/2010/main" val="235490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A7E9A-A61D-E7C5-002E-DBFCD7732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5D4136-EE3F-21B0-EC10-0CB8EE6636B5}"/>
              </a:ext>
            </a:extLst>
          </p:cNvPr>
          <p:cNvSpPr txBox="1">
            <a:spLocks/>
          </p:cNvSpPr>
          <p:nvPr/>
        </p:nvSpPr>
        <p:spPr>
          <a:xfrm>
            <a:off x="168166" y="815323"/>
            <a:ext cx="2861622" cy="17498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a:solidFill>
                  <a:srgbClr val="901838"/>
                </a:solidFill>
                <a:latin typeface="Arial" panose="020B0604020202020204" pitchFamily="34" charset="0"/>
                <a:ea typeface="+mj-ea"/>
                <a:cs typeface="Arial" panose="020B0604020202020204" pitchFamily="34" charset="0"/>
              </a:defRPr>
            </a:lvl1pPr>
          </a:lstStyle>
          <a:p>
            <a:pPr algn="just"/>
            <a:r>
              <a:rPr lang="en-US" sz="2700" cap="all" dirty="0">
                <a:solidFill>
                  <a:srgbClr val="E31837"/>
                </a:solidFill>
                <a:latin typeface="Avenir Heavy" panose="020B0703020203020204" pitchFamily="34" charset="0"/>
                <a:ea typeface="+mj-lt"/>
                <a:cs typeface="+mj-lt"/>
              </a:rPr>
              <a:t>2030</a:t>
            </a:r>
            <a:r>
              <a:rPr lang="ja-JP" altLang="en-US" sz="2600" cap="all" dirty="0">
                <a:solidFill>
                  <a:srgbClr val="E31837"/>
                </a:solidFill>
                <a:latin typeface="Avenir Heavy" panose="020B0703020203020204" pitchFamily="34" charset="0"/>
                <a:ea typeface="+mj-lt"/>
                <a:cs typeface="+mj-lt"/>
              </a:rPr>
              <a:t>ターゲットを達成することで何百万という人の命が救われる</a:t>
            </a:r>
            <a:endParaRPr lang="en-CH" sz="2600" cap="all" dirty="0">
              <a:solidFill>
                <a:srgbClr val="E31837"/>
              </a:solidFill>
              <a:latin typeface="Avenir Heavy" panose="020B0703020203020204" pitchFamily="34" charset="0"/>
              <a:cs typeface="Arial"/>
            </a:endParaRPr>
          </a:p>
        </p:txBody>
      </p:sp>
      <p:pic>
        <p:nvPicPr>
          <p:cNvPr id="3" name="Picture 2" descr="A drawing of a person&#10;&#10;Description automatically generated">
            <a:extLst>
              <a:ext uri="{FF2B5EF4-FFF2-40B4-BE49-F238E27FC236}">
                <a16:creationId xmlns:a16="http://schemas.microsoft.com/office/drawing/2014/main" id="{5A329084-729B-BC41-FB9D-37F466491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TextBox 9">
            <a:extLst>
              <a:ext uri="{FF2B5EF4-FFF2-40B4-BE49-F238E27FC236}">
                <a16:creationId xmlns:a16="http://schemas.microsoft.com/office/drawing/2014/main" id="{AD84725B-9D02-B361-7996-C06DDCC022CD}"/>
              </a:ext>
            </a:extLst>
          </p:cNvPr>
          <p:cNvSpPr txBox="1"/>
          <p:nvPr/>
        </p:nvSpPr>
        <p:spPr>
          <a:xfrm>
            <a:off x="1000707" y="2690336"/>
            <a:ext cx="2122707"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dist"/>
            <a:r>
              <a:rPr lang="en-US" altLang="ja-JP" sz="1900" dirty="0">
                <a:solidFill>
                  <a:srgbClr val="E31837"/>
                </a:solidFill>
                <a:latin typeface="Avenir Medium" panose="02000603020000020003" pitchFamily="2" charset="0"/>
              </a:rPr>
              <a:t>2030</a:t>
            </a:r>
            <a:r>
              <a:rPr lang="ja-JP" altLang="en-US" dirty="0">
                <a:solidFill>
                  <a:srgbClr val="E31837"/>
                </a:solidFill>
                <a:latin typeface="Avenir Medium" panose="02000603020000020003" pitchFamily="2" charset="0"/>
              </a:rPr>
              <a:t>年ターゲットが達成できれば、</a:t>
            </a:r>
            <a:r>
              <a:rPr lang="en-US" altLang="ja-JP" dirty="0">
                <a:solidFill>
                  <a:srgbClr val="E31837"/>
                </a:solidFill>
                <a:latin typeface="Avenir Medium" panose="02000603020000020003" pitchFamily="2" charset="0"/>
              </a:rPr>
              <a:t>(</a:t>
            </a:r>
            <a:r>
              <a:rPr lang="en-US" altLang="ja-JP" sz="1900" dirty="0">
                <a:solidFill>
                  <a:srgbClr val="E31837"/>
                </a:solidFill>
                <a:latin typeface="Avenir Medium" panose="02000603020000020003" pitchFamily="2" charset="0"/>
              </a:rPr>
              <a:t>2025</a:t>
            </a:r>
            <a:r>
              <a:rPr lang="ja-JP" altLang="en-US" dirty="0">
                <a:solidFill>
                  <a:srgbClr val="E31837"/>
                </a:solidFill>
                <a:latin typeface="Avenir Medium" panose="02000603020000020003" pitchFamily="2" charset="0"/>
              </a:rPr>
              <a:t>～</a:t>
            </a:r>
            <a:r>
              <a:rPr lang="en-US" altLang="ja-JP" sz="1900" dirty="0">
                <a:solidFill>
                  <a:srgbClr val="E31837"/>
                </a:solidFill>
                <a:latin typeface="Avenir Medium" panose="02000603020000020003" pitchFamily="2" charset="0"/>
              </a:rPr>
              <a:t>2030</a:t>
            </a:r>
            <a:r>
              <a:rPr lang="ja-JP" altLang="en-US" dirty="0">
                <a:solidFill>
                  <a:srgbClr val="E31837"/>
                </a:solidFill>
                <a:latin typeface="Avenir Medium" panose="02000603020000020003" pitchFamily="2" charset="0"/>
              </a:rPr>
              <a:t>年に</a:t>
            </a:r>
            <a:r>
              <a:rPr lang="en-US" altLang="ja-JP" dirty="0">
                <a:solidFill>
                  <a:srgbClr val="E31837"/>
                </a:solidFill>
                <a:latin typeface="Avenir Medium" panose="02000603020000020003" pitchFamily="2" charset="0"/>
              </a:rPr>
              <a:t>)</a:t>
            </a:r>
          </a:p>
          <a:p>
            <a:pPr algn="dist"/>
            <a:r>
              <a:rPr lang="en-US" altLang="ja-JP" sz="1900" dirty="0">
                <a:solidFill>
                  <a:srgbClr val="E31837"/>
                </a:solidFill>
                <a:latin typeface="Avenir Medium" panose="02000603020000020003" pitchFamily="2" charset="0"/>
              </a:rPr>
              <a:t>330</a:t>
            </a:r>
            <a:r>
              <a:rPr lang="ja-JP" altLang="en-US" dirty="0">
                <a:solidFill>
                  <a:srgbClr val="E31837"/>
                </a:solidFill>
                <a:latin typeface="Avenir Medium" panose="02000603020000020003" pitchFamily="2" charset="0"/>
              </a:rPr>
              <a:t>万人の新規</a:t>
            </a:r>
            <a:r>
              <a:rPr lang="en-US" altLang="ja-JP" sz="1900" dirty="0">
                <a:solidFill>
                  <a:srgbClr val="E31837"/>
                </a:solidFill>
                <a:latin typeface="Avenir Medium" panose="02000603020000020003" pitchFamily="2" charset="0"/>
              </a:rPr>
              <a:t>HIV</a:t>
            </a:r>
            <a:r>
              <a:rPr lang="ja-JP" altLang="en-US" dirty="0">
                <a:solidFill>
                  <a:srgbClr val="E31837"/>
                </a:solidFill>
                <a:latin typeface="Avenir Medium" panose="02000603020000020003" pitchFamily="2" charset="0"/>
              </a:rPr>
              <a:t>感染と</a:t>
            </a:r>
            <a:r>
              <a:rPr lang="en-US" altLang="ja-JP" sz="1900" dirty="0">
                <a:solidFill>
                  <a:srgbClr val="E31837"/>
                </a:solidFill>
                <a:latin typeface="Avenir Medium" panose="02000603020000020003" pitchFamily="2" charset="0"/>
              </a:rPr>
              <a:t>150</a:t>
            </a:r>
            <a:r>
              <a:rPr lang="ja-JP" altLang="en-US" dirty="0">
                <a:solidFill>
                  <a:srgbClr val="E31837"/>
                </a:solidFill>
                <a:latin typeface="Avenir Medium" panose="02000603020000020003" pitchFamily="2" charset="0"/>
              </a:rPr>
              <a:t>万人のエイズ関連死が回避可能になる</a:t>
            </a:r>
            <a:endParaRPr lang="en-US" dirty="0">
              <a:solidFill>
                <a:srgbClr val="E31837"/>
              </a:solidFill>
              <a:latin typeface="Avenir Medium" panose="02000603020000020003" pitchFamily="2" charset="0"/>
            </a:endParaRPr>
          </a:p>
        </p:txBody>
      </p:sp>
      <p:sp>
        <p:nvSpPr>
          <p:cNvPr id="14" name="TextBox 13">
            <a:extLst>
              <a:ext uri="{FF2B5EF4-FFF2-40B4-BE49-F238E27FC236}">
                <a16:creationId xmlns:a16="http://schemas.microsoft.com/office/drawing/2014/main" id="{AA529D20-E947-9B32-949F-EEA87C09486C}"/>
              </a:ext>
            </a:extLst>
          </p:cNvPr>
          <p:cNvSpPr txBox="1"/>
          <p:nvPr/>
        </p:nvSpPr>
        <p:spPr>
          <a:xfrm>
            <a:off x="907081" y="6076777"/>
            <a:ext cx="212270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dirty="0">
                <a:latin typeface="Avenir Medium" panose="02000603020000020003" pitchFamily="2" charset="0"/>
              </a:rPr>
              <a:t>Source: </a:t>
            </a:r>
            <a:r>
              <a:rPr lang="en-GB" sz="800" dirty="0">
                <a:latin typeface="Avenir Medium" panose="02000603020000020003" pitchFamily="2" charset="0"/>
                <a:ea typeface="+mn-lt"/>
                <a:cs typeface="+mn-lt"/>
              </a:rPr>
              <a:t>UNAIDS 2025 estimates and Projections from April 2025 using Avenir Health Goals Model.</a:t>
            </a:r>
          </a:p>
        </p:txBody>
      </p:sp>
      <p:pic>
        <p:nvPicPr>
          <p:cNvPr id="4" name="Picture 3">
            <a:extLst>
              <a:ext uri="{FF2B5EF4-FFF2-40B4-BE49-F238E27FC236}">
                <a16:creationId xmlns:a16="http://schemas.microsoft.com/office/drawing/2014/main" id="{90CE42E3-7963-FFA9-7048-4A9CD6DDE12F}"/>
              </a:ext>
            </a:extLst>
          </p:cNvPr>
          <p:cNvPicPr>
            <a:picLocks noChangeAspect="1"/>
          </p:cNvPicPr>
          <p:nvPr/>
        </p:nvPicPr>
        <p:blipFill>
          <a:blip r:embed="rId4"/>
          <a:stretch>
            <a:fillRect/>
          </a:stretch>
        </p:blipFill>
        <p:spPr>
          <a:xfrm>
            <a:off x="4420350" y="823378"/>
            <a:ext cx="4581892" cy="2862322"/>
          </a:xfrm>
          <a:prstGeom prst="rect">
            <a:avLst/>
          </a:prstGeom>
        </p:spPr>
      </p:pic>
      <p:pic>
        <p:nvPicPr>
          <p:cNvPr id="7" name="Picture 6">
            <a:extLst>
              <a:ext uri="{FF2B5EF4-FFF2-40B4-BE49-F238E27FC236}">
                <a16:creationId xmlns:a16="http://schemas.microsoft.com/office/drawing/2014/main" id="{06DC1033-BF6D-6931-0B29-3DAA65810179}"/>
              </a:ext>
            </a:extLst>
          </p:cNvPr>
          <p:cNvPicPr>
            <a:picLocks noChangeAspect="1"/>
          </p:cNvPicPr>
          <p:nvPr/>
        </p:nvPicPr>
        <p:blipFill>
          <a:blip r:embed="rId5"/>
          <a:stretch>
            <a:fillRect/>
          </a:stretch>
        </p:blipFill>
        <p:spPr>
          <a:xfrm>
            <a:off x="4420350" y="3685700"/>
            <a:ext cx="5397521" cy="2862322"/>
          </a:xfrm>
          <a:prstGeom prst="rect">
            <a:avLst/>
          </a:prstGeom>
        </p:spPr>
      </p:pic>
    </p:spTree>
    <p:extLst>
      <p:ext uri="{BB962C8B-B14F-4D97-AF65-F5344CB8AC3E}">
        <p14:creationId xmlns:p14="http://schemas.microsoft.com/office/powerpoint/2010/main" val="80091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C4B14-2039-4393-FBC5-8A8AC6F8B743}"/>
            </a:ext>
          </a:extLst>
        </p:cNvPr>
        <p:cNvGrpSpPr/>
        <p:nvPr/>
      </p:nvGrpSpPr>
      <p:grpSpPr>
        <a:xfrm>
          <a:off x="0" y="0"/>
          <a:ext cx="0" cy="0"/>
          <a:chOff x="0" y="0"/>
          <a:chExt cx="0" cy="0"/>
        </a:xfrm>
      </p:grpSpPr>
      <p:pic>
        <p:nvPicPr>
          <p:cNvPr id="3" name="Picture 2" descr="A drawing of a person&#10;&#10;Description automatically generated">
            <a:extLst>
              <a:ext uri="{FF2B5EF4-FFF2-40B4-BE49-F238E27FC236}">
                <a16:creationId xmlns:a16="http://schemas.microsoft.com/office/drawing/2014/main" id="{F88DEE29-16A4-FDC0-B188-6B56170C1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4" name="TextBox 13">
            <a:extLst>
              <a:ext uri="{FF2B5EF4-FFF2-40B4-BE49-F238E27FC236}">
                <a16:creationId xmlns:a16="http://schemas.microsoft.com/office/drawing/2014/main" id="{77ED6BEE-E7B6-DB1F-4410-A5185533D7F2}"/>
              </a:ext>
            </a:extLst>
          </p:cNvPr>
          <p:cNvSpPr txBox="1"/>
          <p:nvPr/>
        </p:nvSpPr>
        <p:spPr>
          <a:xfrm>
            <a:off x="3978110" y="6395922"/>
            <a:ext cx="2357376"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dirty="0">
                <a:latin typeface="Avenir Medium" panose="02000603020000020003" pitchFamily="2" charset="0"/>
              </a:rPr>
              <a:t>Source: UNAIDS financial estimates, July 2025.</a:t>
            </a:r>
            <a:endParaRPr lang="en-GB" sz="900" dirty="0">
              <a:latin typeface="Avenir Medium" panose="02000603020000020003" pitchFamily="2" charset="0"/>
              <a:ea typeface="+mn-lt"/>
              <a:cs typeface="+mn-lt"/>
            </a:endParaRPr>
          </a:p>
        </p:txBody>
      </p:sp>
      <p:sp>
        <p:nvSpPr>
          <p:cNvPr id="8" name="TextBox 7">
            <a:extLst>
              <a:ext uri="{FF2B5EF4-FFF2-40B4-BE49-F238E27FC236}">
                <a16:creationId xmlns:a16="http://schemas.microsoft.com/office/drawing/2014/main" id="{E8361E40-CC57-6F96-942E-6EFAA195BC46}"/>
              </a:ext>
            </a:extLst>
          </p:cNvPr>
          <p:cNvSpPr txBox="1"/>
          <p:nvPr/>
        </p:nvSpPr>
        <p:spPr>
          <a:xfrm>
            <a:off x="290714" y="2866959"/>
            <a:ext cx="2785009" cy="3570208"/>
          </a:xfrm>
          <a:prstGeom prst="rect">
            <a:avLst/>
          </a:prstGeom>
          <a:noFill/>
        </p:spPr>
        <p:txBody>
          <a:bodyPr wrap="square">
            <a:spAutoFit/>
          </a:bodyPr>
          <a:lstStyle/>
          <a:p>
            <a:pPr marL="285750" indent="-285750">
              <a:buFont typeface="Arial" panose="020B0604020202020204" pitchFamily="34" charset="0"/>
              <a:buChar char="•"/>
            </a:pPr>
            <a:r>
              <a:rPr lang="en-US" altLang="ja-JP" sz="1300" dirty="0">
                <a:latin typeface="Avenir Medium" panose="02000603020000020003" pitchFamily="2" charset="0"/>
              </a:rPr>
              <a:t>UNAIDS</a:t>
            </a:r>
            <a:r>
              <a:rPr lang="ja-JP" altLang="en-US" sz="1200" dirty="0">
                <a:latin typeface="Avenir Medium" panose="02000603020000020003" pitchFamily="2" charset="0"/>
              </a:rPr>
              <a:t>の推計では、世界中の低・中所得国（</a:t>
            </a:r>
            <a:r>
              <a:rPr lang="en-US" altLang="ja-JP" sz="1300" dirty="0">
                <a:latin typeface="Avenir Medium" panose="02000603020000020003" pitchFamily="2" charset="0"/>
              </a:rPr>
              <a:t>LMIC</a:t>
            </a:r>
            <a:r>
              <a:rPr lang="ja-JP" altLang="en-US" sz="1200" dirty="0">
                <a:latin typeface="Avenir Medium" panose="02000603020000020003" pitchFamily="2" charset="0"/>
              </a:rPr>
              <a:t>）が</a:t>
            </a:r>
            <a:r>
              <a:rPr lang="en-US" altLang="ja-JP" sz="1300" dirty="0">
                <a:latin typeface="Avenir Medium" panose="02000603020000020003" pitchFamily="2" charset="0"/>
              </a:rPr>
              <a:t>HIV</a:t>
            </a:r>
            <a:r>
              <a:rPr lang="ja-JP" altLang="en-US" sz="1200" dirty="0">
                <a:latin typeface="Avenir Medium" panose="02000603020000020003" pitchFamily="2" charset="0"/>
              </a:rPr>
              <a:t>ターゲットを達成するには、</a:t>
            </a:r>
            <a:r>
              <a:rPr lang="en-US" altLang="ja-JP" sz="1300" dirty="0">
                <a:latin typeface="Avenir Medium" panose="02000603020000020003" pitchFamily="2" charset="0"/>
              </a:rPr>
              <a:t>2030</a:t>
            </a:r>
            <a:r>
              <a:rPr lang="ja-JP" altLang="en-US" sz="1200" dirty="0">
                <a:latin typeface="Avenir Medium" panose="02000603020000020003" pitchFamily="2" charset="0"/>
              </a:rPr>
              <a:t>年までに年間</a:t>
            </a:r>
            <a:r>
              <a:rPr lang="en-US" altLang="ja-JP" sz="1300" dirty="0">
                <a:latin typeface="Avenir Medium" panose="02000603020000020003" pitchFamily="2" charset="0"/>
              </a:rPr>
              <a:t>219</a:t>
            </a:r>
            <a:r>
              <a:rPr lang="ja-JP" altLang="en-US" sz="1200" dirty="0">
                <a:latin typeface="Avenir Medium" panose="02000603020000020003" pitchFamily="2" charset="0"/>
              </a:rPr>
              <a:t>億米ドルが必要になる。</a:t>
            </a:r>
          </a:p>
          <a:p>
            <a:pPr algn="just"/>
            <a:r>
              <a:rPr lang="ja-JP" altLang="en-US" sz="1200" dirty="0">
                <a:latin typeface="Avenir Medium" panose="02000603020000020003" pitchFamily="2" charset="0"/>
              </a:rPr>
              <a:t>　　・</a:t>
            </a:r>
            <a:r>
              <a:rPr lang="en-US" altLang="ja-JP" sz="1300" dirty="0">
                <a:latin typeface="Avenir Medium" panose="02000603020000020003" pitchFamily="2" charset="0"/>
              </a:rPr>
              <a:t>2021</a:t>
            </a:r>
            <a:r>
              <a:rPr lang="ja-JP" altLang="en-US" sz="1200" dirty="0">
                <a:latin typeface="Avenir Medium" panose="02000603020000020003" pitchFamily="2" charset="0"/>
              </a:rPr>
              <a:t>年推計では、</a:t>
            </a:r>
            <a:r>
              <a:rPr lang="en-US" altLang="ja-JP" sz="1300" dirty="0">
                <a:latin typeface="Avenir Medium" panose="02000603020000020003" pitchFamily="2" charset="0"/>
              </a:rPr>
              <a:t>2025</a:t>
            </a:r>
            <a:r>
              <a:rPr lang="ja-JP" altLang="en-US" sz="1200" dirty="0">
                <a:latin typeface="Avenir Medium" panose="02000603020000020003" pitchFamily="2" charset="0"/>
              </a:rPr>
              <a:t>年ター</a:t>
            </a:r>
            <a:endParaRPr lang="en-US" altLang="ja-JP" sz="1200" dirty="0">
              <a:latin typeface="Avenir Medium" panose="02000603020000020003" pitchFamily="2" charset="0"/>
            </a:endParaRPr>
          </a:p>
          <a:p>
            <a:pPr algn="just"/>
            <a:r>
              <a:rPr lang="ja-JP" altLang="en-US" sz="1200" dirty="0">
                <a:latin typeface="Avenir Medium" panose="02000603020000020003" pitchFamily="2" charset="0"/>
              </a:rPr>
              <a:t>　　　ゲット達成の必要額は</a:t>
            </a:r>
            <a:r>
              <a:rPr lang="en-US" altLang="ja-JP" sz="1300" dirty="0">
                <a:latin typeface="Avenir Medium" panose="02000603020000020003" pitchFamily="2" charset="0"/>
              </a:rPr>
              <a:t>293</a:t>
            </a:r>
            <a:r>
              <a:rPr lang="ja-JP" altLang="en-US" sz="1200" dirty="0">
                <a:latin typeface="Avenir Medium" panose="02000603020000020003" pitchFamily="2" charset="0"/>
              </a:rPr>
              <a:t>億米　</a:t>
            </a:r>
            <a:endParaRPr lang="en-US" altLang="ja-JP" sz="1200" dirty="0">
              <a:latin typeface="Avenir Medium" panose="02000603020000020003" pitchFamily="2" charset="0"/>
            </a:endParaRPr>
          </a:p>
          <a:p>
            <a:pPr algn="just"/>
            <a:r>
              <a:rPr lang="ja-JP" altLang="en-US" sz="1200" dirty="0">
                <a:latin typeface="Avenir Medium" panose="02000603020000020003" pitchFamily="2" charset="0"/>
              </a:rPr>
              <a:t>　　　ルだったので、当時の推計よ</a:t>
            </a:r>
            <a:endParaRPr lang="en-US" altLang="ja-JP" sz="1200" dirty="0">
              <a:latin typeface="Avenir Medium" panose="02000603020000020003" pitchFamily="2" charset="0"/>
            </a:endParaRPr>
          </a:p>
          <a:p>
            <a:pPr algn="just"/>
            <a:r>
              <a:rPr lang="en-US" altLang="ja-JP" sz="1200" dirty="0">
                <a:latin typeface="Avenir Medium" panose="02000603020000020003" pitchFamily="2" charset="0"/>
              </a:rPr>
              <a:t>          </a:t>
            </a:r>
            <a:r>
              <a:rPr lang="ja-JP" altLang="en-US" sz="1200" dirty="0">
                <a:latin typeface="Avenir Medium" panose="02000603020000020003" pitchFamily="2" charset="0"/>
              </a:rPr>
              <a:t>  り</a:t>
            </a:r>
            <a:r>
              <a:rPr lang="en-US" altLang="ja-JP" sz="1300" dirty="0">
                <a:latin typeface="Avenir Medium" panose="02000603020000020003" pitchFamily="2" charset="0"/>
              </a:rPr>
              <a:t>74</a:t>
            </a:r>
            <a:r>
              <a:rPr lang="ja-JP" altLang="en-US" sz="1200" dirty="0">
                <a:latin typeface="Avenir Medium" panose="02000603020000020003" pitchFamily="2" charset="0"/>
              </a:rPr>
              <a:t>億米ドルの削減となる。</a:t>
            </a:r>
            <a:endParaRPr lang="en-US" altLang="ja-JP" sz="1200" dirty="0">
              <a:latin typeface="Avenir Medium" panose="02000603020000020003" pitchFamily="2" charset="0"/>
            </a:endParaRPr>
          </a:p>
          <a:p>
            <a:pPr algn="just"/>
            <a:r>
              <a:rPr lang="ja-JP" altLang="en-US" sz="1200" dirty="0">
                <a:latin typeface="Avenir Medium" panose="02000603020000020003" pitchFamily="2" charset="0"/>
              </a:rPr>
              <a:t>　　・</a:t>
            </a:r>
            <a:r>
              <a:rPr lang="en-US" altLang="ja-JP" sz="1300" dirty="0">
                <a:latin typeface="Avenir Medium" panose="02000603020000020003" pitchFamily="2" charset="0"/>
              </a:rPr>
              <a:t>LMIC</a:t>
            </a:r>
            <a:r>
              <a:rPr lang="ja-JP" altLang="en-US" sz="1200" dirty="0">
                <a:latin typeface="Avenir Medium" panose="02000603020000020003" pitchFamily="2" charset="0"/>
              </a:rPr>
              <a:t>全体の資金不足額は</a:t>
            </a:r>
            <a:r>
              <a:rPr lang="en-US" altLang="ja-JP" sz="1300" dirty="0">
                <a:latin typeface="Avenir Medium" panose="02000603020000020003" pitchFamily="2" charset="0"/>
              </a:rPr>
              <a:t>32</a:t>
            </a:r>
            <a:r>
              <a:rPr lang="ja-JP" altLang="en-US" sz="1200" dirty="0">
                <a:latin typeface="Avenir Medium" panose="02000603020000020003" pitchFamily="2" charset="0"/>
              </a:rPr>
              <a:t>億　　　</a:t>
            </a:r>
            <a:endParaRPr lang="en-US" altLang="ja-JP" sz="1200" dirty="0">
              <a:latin typeface="Avenir Medium" panose="02000603020000020003" pitchFamily="2" charset="0"/>
            </a:endParaRPr>
          </a:p>
          <a:p>
            <a:pPr algn="just"/>
            <a:r>
              <a:rPr lang="ja-JP" altLang="en-US" sz="1200" dirty="0">
                <a:latin typeface="Avenir Medium" panose="02000603020000020003" pitchFamily="2" charset="0"/>
              </a:rPr>
              <a:t>　　　米ドルで</a:t>
            </a:r>
            <a:r>
              <a:rPr lang="en-US" altLang="ja-JP" sz="1300" dirty="0">
                <a:latin typeface="Avenir Medium" panose="02000603020000020003" pitchFamily="2" charset="0"/>
              </a:rPr>
              <a:t>2030</a:t>
            </a:r>
            <a:r>
              <a:rPr lang="ja-JP" altLang="en-US" sz="1200" dirty="0">
                <a:latin typeface="Avenir Medium" panose="02000603020000020003" pitchFamily="2" charset="0"/>
              </a:rPr>
              <a:t>年ターゲット達</a:t>
            </a:r>
            <a:endParaRPr lang="en-US" altLang="ja-JP" sz="1200" dirty="0">
              <a:latin typeface="Avenir Medium" panose="02000603020000020003" pitchFamily="2" charset="0"/>
            </a:endParaRPr>
          </a:p>
          <a:p>
            <a:pPr algn="just"/>
            <a:r>
              <a:rPr lang="ja-JP" altLang="en-US" sz="1200" dirty="0">
                <a:latin typeface="Avenir Medium" panose="02000603020000020003" pitchFamily="2" charset="0"/>
              </a:rPr>
              <a:t>　　　成の年間必要額と比べると資</a:t>
            </a:r>
            <a:endParaRPr lang="en-US" altLang="ja-JP" sz="1200" dirty="0">
              <a:latin typeface="Avenir Medium" panose="02000603020000020003" pitchFamily="2" charset="0"/>
            </a:endParaRPr>
          </a:p>
          <a:p>
            <a:pPr algn="just"/>
            <a:r>
              <a:rPr lang="ja-JP" altLang="en-US" sz="1200" dirty="0">
                <a:latin typeface="Avenir Medium" panose="02000603020000020003" pitchFamily="2" charset="0"/>
              </a:rPr>
              <a:t>　　　金ギャップは</a:t>
            </a:r>
            <a:r>
              <a:rPr lang="en-US" altLang="ja-JP" sz="1300" dirty="0">
                <a:latin typeface="Avenir Medium" panose="02000603020000020003" pitchFamily="2" charset="0"/>
              </a:rPr>
              <a:t>14.6%</a:t>
            </a:r>
            <a:r>
              <a:rPr lang="ja-JP" altLang="en-US" sz="1200" dirty="0">
                <a:latin typeface="Avenir Medium" panose="02000603020000020003" pitchFamily="2" charset="0"/>
              </a:rPr>
              <a:t>となる。</a:t>
            </a:r>
          </a:p>
          <a:p>
            <a:pPr marL="285750" indent="-285750">
              <a:buFont typeface="Arial" panose="020B0604020202020204" pitchFamily="34" charset="0"/>
              <a:buChar char="•"/>
            </a:pPr>
            <a:r>
              <a:rPr lang="en-US" altLang="ja-JP" sz="1300" dirty="0">
                <a:latin typeface="Avenir Medium" panose="02000603020000020003" pitchFamily="2" charset="0"/>
              </a:rPr>
              <a:t>2030</a:t>
            </a:r>
            <a:r>
              <a:rPr lang="ja-JP" altLang="en-US" sz="1200" dirty="0">
                <a:latin typeface="Avenir Medium" panose="02000603020000020003" pitchFamily="2" charset="0"/>
              </a:rPr>
              <a:t>年に年間資金が最も多く必要なのは上位中所得国（</a:t>
            </a:r>
            <a:r>
              <a:rPr lang="en-US" altLang="ja-JP" sz="1300" dirty="0">
                <a:latin typeface="Avenir Medium" panose="02000603020000020003" pitchFamily="2" charset="0"/>
              </a:rPr>
              <a:t>46%</a:t>
            </a:r>
            <a:r>
              <a:rPr lang="ja-JP" altLang="en-US" sz="1200" dirty="0">
                <a:latin typeface="Avenir Medium" panose="02000603020000020003" pitchFamily="2" charset="0"/>
              </a:rPr>
              <a:t>）で</a:t>
            </a:r>
            <a:endParaRPr lang="en-US" altLang="ja-JP" sz="1200" dirty="0">
              <a:latin typeface="Avenir Medium" panose="02000603020000020003" pitchFamily="2" charset="0"/>
            </a:endParaRPr>
          </a:p>
          <a:p>
            <a:r>
              <a:rPr lang="ja-JP" altLang="en-US" sz="1200" dirty="0">
                <a:latin typeface="Avenir Medium" panose="02000603020000020003" pitchFamily="2" charset="0"/>
              </a:rPr>
              <a:t>　　下位中所得国は</a:t>
            </a:r>
            <a:r>
              <a:rPr lang="en-US" altLang="ja-JP" sz="1300" dirty="0">
                <a:latin typeface="Avenir Medium" panose="02000603020000020003" pitchFamily="2" charset="0"/>
              </a:rPr>
              <a:t>34%</a:t>
            </a:r>
            <a:r>
              <a:rPr lang="ja-JP" altLang="en-US" sz="1200" dirty="0">
                <a:latin typeface="Avenir Medium" panose="02000603020000020003" pitchFamily="2" charset="0"/>
              </a:rPr>
              <a:t>、低所得国は</a:t>
            </a:r>
            <a:endParaRPr lang="en-US" altLang="ja-JP" sz="1200" dirty="0">
              <a:latin typeface="Avenir Medium" panose="02000603020000020003" pitchFamily="2" charset="0"/>
            </a:endParaRPr>
          </a:p>
          <a:p>
            <a:r>
              <a:rPr lang="ja-JP" altLang="en-US" sz="1200" dirty="0">
                <a:latin typeface="Avenir Medium" panose="02000603020000020003" pitchFamily="2" charset="0"/>
              </a:rPr>
              <a:t>　　</a:t>
            </a:r>
            <a:r>
              <a:rPr lang="en-US" altLang="ja-JP" sz="1300" dirty="0">
                <a:latin typeface="Avenir Medium" panose="02000603020000020003" pitchFamily="2" charset="0"/>
              </a:rPr>
              <a:t>20%</a:t>
            </a:r>
            <a:r>
              <a:rPr lang="ja-JP" altLang="en-US" sz="1200" dirty="0">
                <a:latin typeface="Avenir Medium" panose="02000603020000020003" pitchFamily="2" charset="0"/>
              </a:rPr>
              <a:t>となる。</a:t>
            </a:r>
            <a:endParaRPr lang="en-US" sz="1200" dirty="0">
              <a:latin typeface="Avenir Medium" panose="02000603020000020003" pitchFamily="2" charset="0"/>
            </a:endParaRPr>
          </a:p>
        </p:txBody>
      </p:sp>
      <p:sp>
        <p:nvSpPr>
          <p:cNvPr id="690" name="TextBox 689">
            <a:extLst>
              <a:ext uri="{FF2B5EF4-FFF2-40B4-BE49-F238E27FC236}">
                <a16:creationId xmlns:a16="http://schemas.microsoft.com/office/drawing/2014/main" id="{D566BB62-CA0A-5EE9-FFC1-7F936D855487}"/>
              </a:ext>
            </a:extLst>
          </p:cNvPr>
          <p:cNvSpPr txBox="1"/>
          <p:nvPr/>
        </p:nvSpPr>
        <p:spPr>
          <a:xfrm>
            <a:off x="3978110" y="1054326"/>
            <a:ext cx="7063701"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200" b="1" dirty="0">
                <a:latin typeface="Avenir Heavy" panose="020B0703020203020204" pitchFamily="34" charset="0"/>
              </a:rPr>
              <a:t>図</a:t>
            </a:r>
            <a:r>
              <a:rPr lang="en-US" altLang="ja-JP" sz="1300" b="1" dirty="0">
                <a:latin typeface="Avenir Heavy" panose="020B0703020203020204" pitchFamily="34" charset="0"/>
              </a:rPr>
              <a:t>5. 2024</a:t>
            </a:r>
            <a:r>
              <a:rPr lang="ja-JP" altLang="en-US" sz="1200" b="1" dirty="0">
                <a:latin typeface="Avenir Heavy" panose="020B0703020203020204" pitchFamily="34" charset="0"/>
              </a:rPr>
              <a:t>年に低・中所得国で利用可能な</a:t>
            </a:r>
            <a:r>
              <a:rPr lang="en-US" altLang="ja-JP" sz="1300" b="1" dirty="0">
                <a:latin typeface="Avenir Heavy" panose="020B0703020203020204" pitchFamily="34" charset="0"/>
              </a:rPr>
              <a:t>13</a:t>
            </a:r>
            <a:r>
              <a:rPr lang="ja-JP" altLang="en-US" sz="1200" b="1" dirty="0">
                <a:latin typeface="Avenir Heavy" panose="020B0703020203020204" pitchFamily="34" charset="0"/>
              </a:rPr>
              <a:t>資金推定値、</a:t>
            </a:r>
            <a:r>
              <a:rPr lang="en-US" altLang="ja-JP" sz="1300" b="1" dirty="0">
                <a:latin typeface="Avenir Heavy" panose="020B0703020203020204" pitchFamily="34" charset="0"/>
              </a:rPr>
              <a:t>2030</a:t>
            </a:r>
            <a:r>
              <a:rPr lang="ja-JP" altLang="en-US" sz="1200" b="1" dirty="0">
                <a:latin typeface="Avenir Heavy" panose="020B0703020203020204" pitchFamily="34" charset="0"/>
              </a:rPr>
              <a:t>年に必要とされる資金推定値、各国の国内</a:t>
            </a:r>
            <a:r>
              <a:rPr lang="en-US" altLang="ja-JP" sz="1300" b="1" dirty="0">
                <a:latin typeface="Avenir Heavy" panose="020B0703020203020204" pitchFamily="34" charset="0"/>
              </a:rPr>
              <a:t>HIV</a:t>
            </a:r>
            <a:r>
              <a:rPr lang="ja-JP" altLang="en-US" sz="1200" b="1" dirty="0">
                <a:latin typeface="Avenir Heavy" panose="020B0703020203020204" pitchFamily="34" charset="0"/>
              </a:rPr>
              <a:t>資金調達目標が達成された場合のシナリオ</a:t>
            </a:r>
            <a:endParaRPr lang="en-GB" sz="1200" dirty="0">
              <a:latin typeface="Avenir Heavy" panose="020B0703020203020204" pitchFamily="34" charset="0"/>
              <a:ea typeface="+mn-lt"/>
              <a:cs typeface="+mn-lt"/>
            </a:endParaRPr>
          </a:p>
        </p:txBody>
      </p:sp>
      <p:sp>
        <p:nvSpPr>
          <p:cNvPr id="691" name="TextBox 690">
            <a:extLst>
              <a:ext uri="{FF2B5EF4-FFF2-40B4-BE49-F238E27FC236}">
                <a16:creationId xmlns:a16="http://schemas.microsoft.com/office/drawing/2014/main" id="{EDDFCF26-EA1C-88FD-C3AD-F66464D70C4B}"/>
              </a:ext>
            </a:extLst>
          </p:cNvPr>
          <p:cNvSpPr txBox="1"/>
          <p:nvPr/>
        </p:nvSpPr>
        <p:spPr>
          <a:xfrm>
            <a:off x="3978110" y="1524912"/>
            <a:ext cx="352129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dirty="0">
                <a:latin typeface="Avenir Heavy" panose="020B0703020203020204" pitchFamily="34" charset="0"/>
              </a:rPr>
              <a:t>Current share of domestic resources and proposed domestic financing targets for 2030 in low-, lower-middle-and upper-middle-income countries</a:t>
            </a:r>
            <a:endParaRPr lang="en-GB" sz="800" dirty="0">
              <a:latin typeface="Avenir Heavy" panose="020B0703020203020204" pitchFamily="34" charset="0"/>
              <a:ea typeface="+mn-lt"/>
              <a:cs typeface="+mn-lt"/>
            </a:endParaRPr>
          </a:p>
        </p:txBody>
      </p:sp>
      <p:sp>
        <p:nvSpPr>
          <p:cNvPr id="692" name="TextBox 691">
            <a:extLst>
              <a:ext uri="{FF2B5EF4-FFF2-40B4-BE49-F238E27FC236}">
                <a16:creationId xmlns:a16="http://schemas.microsoft.com/office/drawing/2014/main" id="{6212EDE2-B647-A58D-BF1F-25553F7D26CE}"/>
              </a:ext>
            </a:extLst>
          </p:cNvPr>
          <p:cNvSpPr txBox="1"/>
          <p:nvPr/>
        </p:nvSpPr>
        <p:spPr>
          <a:xfrm>
            <a:off x="3941888" y="5803674"/>
            <a:ext cx="7538911" cy="5693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000" dirty="0">
                <a:latin typeface="Avenir Medium" panose="02000603020000020003" pitchFamily="2" charset="0"/>
              </a:rPr>
              <a:t>注：国内資金確保の目標額は、</a:t>
            </a:r>
            <a:r>
              <a:rPr lang="en-US" altLang="ja-JP" sz="1100" dirty="0">
                <a:latin typeface="Avenir Medium" panose="02000603020000020003" pitchFamily="2" charset="0"/>
              </a:rPr>
              <a:t>2030</a:t>
            </a:r>
            <a:r>
              <a:rPr lang="ja-JP" altLang="en-US" sz="1000" dirty="0">
                <a:latin typeface="Avenir Medium" panose="02000603020000020003" pitchFamily="2" charset="0"/>
              </a:rPr>
              <a:t>年までの異なる所得層の国における平均的な国内資金額を反映。各所得層国、特に下位中所得国および低所得国では、国によって疾病負担と財政能力に大きなばらつきがある。ターゲットは、各所得層国の資金がグループ全体として増えることを通し、国家レベルで国内負担額の拡大を促すことを目指している。</a:t>
            </a:r>
            <a:endParaRPr lang="en-GB" sz="1000" dirty="0">
              <a:latin typeface="Avenir Medium" panose="02000603020000020003" pitchFamily="2" charset="0"/>
              <a:ea typeface="+mn-lt"/>
              <a:cs typeface="+mn-lt"/>
            </a:endParaRPr>
          </a:p>
        </p:txBody>
      </p:sp>
      <p:sp>
        <p:nvSpPr>
          <p:cNvPr id="693" name="TextBox 692">
            <a:extLst>
              <a:ext uri="{FF2B5EF4-FFF2-40B4-BE49-F238E27FC236}">
                <a16:creationId xmlns:a16="http://schemas.microsoft.com/office/drawing/2014/main" id="{4C0EFCDC-AED5-0339-8CF6-42A34AA16942}"/>
              </a:ext>
            </a:extLst>
          </p:cNvPr>
          <p:cNvSpPr txBox="1"/>
          <p:nvPr/>
        </p:nvSpPr>
        <p:spPr>
          <a:xfrm>
            <a:off x="5668270" y="5465172"/>
            <a:ext cx="1493050"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700" dirty="0">
                <a:latin typeface="Avenir Medium" panose="02000603020000020003" pitchFamily="2" charset="0"/>
              </a:rPr>
              <a:t>下位中所得国</a:t>
            </a:r>
            <a:endParaRPr lang="en-GB" sz="700" dirty="0">
              <a:latin typeface="Avenir Medium" panose="02000603020000020003" pitchFamily="2" charset="0"/>
              <a:ea typeface="+mn-lt"/>
              <a:cs typeface="+mn-lt"/>
            </a:endParaRPr>
          </a:p>
        </p:txBody>
      </p:sp>
      <p:sp>
        <p:nvSpPr>
          <p:cNvPr id="694" name="TextBox 693">
            <a:extLst>
              <a:ext uri="{FF2B5EF4-FFF2-40B4-BE49-F238E27FC236}">
                <a16:creationId xmlns:a16="http://schemas.microsoft.com/office/drawing/2014/main" id="{A8B64F24-B80B-9B2D-ED1F-EC5A990D9D42}"/>
              </a:ext>
            </a:extLst>
          </p:cNvPr>
          <p:cNvSpPr txBox="1"/>
          <p:nvPr/>
        </p:nvSpPr>
        <p:spPr>
          <a:xfrm>
            <a:off x="4175220" y="5465172"/>
            <a:ext cx="1493050"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700" dirty="0">
                <a:latin typeface="Avenir Medium" panose="02000603020000020003" pitchFamily="2" charset="0"/>
              </a:rPr>
              <a:t>上位中所得国</a:t>
            </a:r>
            <a:endParaRPr lang="en-GB" sz="700" dirty="0">
              <a:latin typeface="Avenir Medium" panose="02000603020000020003" pitchFamily="2" charset="0"/>
              <a:ea typeface="+mn-lt"/>
              <a:cs typeface="+mn-lt"/>
            </a:endParaRPr>
          </a:p>
        </p:txBody>
      </p:sp>
      <p:sp>
        <p:nvSpPr>
          <p:cNvPr id="695" name="TextBox 694">
            <a:extLst>
              <a:ext uri="{FF2B5EF4-FFF2-40B4-BE49-F238E27FC236}">
                <a16:creationId xmlns:a16="http://schemas.microsoft.com/office/drawing/2014/main" id="{93569BCC-5F62-6829-8F82-F275B478FF7A}"/>
              </a:ext>
            </a:extLst>
          </p:cNvPr>
          <p:cNvSpPr txBox="1"/>
          <p:nvPr/>
        </p:nvSpPr>
        <p:spPr>
          <a:xfrm>
            <a:off x="7111319" y="5465172"/>
            <a:ext cx="1076630"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700" dirty="0">
                <a:latin typeface="Avenir Medium" panose="02000603020000020003" pitchFamily="2" charset="0"/>
              </a:rPr>
              <a:t>低所得国</a:t>
            </a:r>
            <a:endParaRPr lang="en-GB" sz="700" dirty="0">
              <a:latin typeface="Avenir Medium" panose="02000603020000020003" pitchFamily="2" charset="0"/>
              <a:ea typeface="+mn-lt"/>
              <a:cs typeface="+mn-lt"/>
            </a:endParaRPr>
          </a:p>
        </p:txBody>
      </p:sp>
      <p:sp>
        <p:nvSpPr>
          <p:cNvPr id="696" name="TextBox 695">
            <a:extLst>
              <a:ext uri="{FF2B5EF4-FFF2-40B4-BE49-F238E27FC236}">
                <a16:creationId xmlns:a16="http://schemas.microsoft.com/office/drawing/2014/main" id="{B4D419AD-9B1A-741B-B55F-A6B494521E52}"/>
              </a:ext>
            </a:extLst>
          </p:cNvPr>
          <p:cNvSpPr txBox="1"/>
          <p:nvPr/>
        </p:nvSpPr>
        <p:spPr>
          <a:xfrm>
            <a:off x="8880181" y="5470890"/>
            <a:ext cx="833545"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700" dirty="0">
                <a:latin typeface="Avenir Medium" panose="02000603020000020003" pitchFamily="2" charset="0"/>
              </a:rPr>
              <a:t>国内資金</a:t>
            </a:r>
            <a:endParaRPr lang="en-GB" sz="700" dirty="0">
              <a:latin typeface="Avenir Medium" panose="02000603020000020003" pitchFamily="2" charset="0"/>
              <a:ea typeface="+mn-lt"/>
              <a:cs typeface="+mn-lt"/>
            </a:endParaRPr>
          </a:p>
        </p:txBody>
      </p:sp>
      <p:sp>
        <p:nvSpPr>
          <p:cNvPr id="697" name="TextBox 696">
            <a:extLst>
              <a:ext uri="{FF2B5EF4-FFF2-40B4-BE49-F238E27FC236}">
                <a16:creationId xmlns:a16="http://schemas.microsoft.com/office/drawing/2014/main" id="{808F50A9-4EDF-B1F1-4B9C-03FA9549B55B}"/>
              </a:ext>
            </a:extLst>
          </p:cNvPr>
          <p:cNvSpPr txBox="1"/>
          <p:nvPr/>
        </p:nvSpPr>
        <p:spPr>
          <a:xfrm>
            <a:off x="9582111" y="5470890"/>
            <a:ext cx="723986"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700" dirty="0">
                <a:latin typeface="Avenir Medium" panose="02000603020000020003" pitchFamily="2" charset="0"/>
              </a:rPr>
              <a:t>国際資金</a:t>
            </a:r>
            <a:endParaRPr lang="en-GB" sz="700" dirty="0">
              <a:latin typeface="Avenir Medium" panose="02000603020000020003" pitchFamily="2" charset="0"/>
              <a:ea typeface="+mn-lt"/>
              <a:cs typeface="+mn-lt"/>
            </a:endParaRPr>
          </a:p>
        </p:txBody>
      </p:sp>
      <p:sp>
        <p:nvSpPr>
          <p:cNvPr id="698" name="TextBox 697">
            <a:extLst>
              <a:ext uri="{FF2B5EF4-FFF2-40B4-BE49-F238E27FC236}">
                <a16:creationId xmlns:a16="http://schemas.microsoft.com/office/drawing/2014/main" id="{43A89D52-E0A1-A8BC-49EB-7D7BEA570199}"/>
              </a:ext>
            </a:extLst>
          </p:cNvPr>
          <p:cNvSpPr txBox="1"/>
          <p:nvPr/>
        </p:nvSpPr>
        <p:spPr>
          <a:xfrm>
            <a:off x="10306097" y="5470890"/>
            <a:ext cx="1099497"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700" dirty="0">
                <a:latin typeface="Avenir Medium" panose="02000603020000020003" pitchFamily="2" charset="0"/>
              </a:rPr>
              <a:t>資金不足額</a:t>
            </a:r>
            <a:endParaRPr lang="en-GB" sz="700" dirty="0">
              <a:latin typeface="Avenir Medium" panose="02000603020000020003" pitchFamily="2" charset="0"/>
              <a:ea typeface="+mn-lt"/>
              <a:cs typeface="+mn-lt"/>
            </a:endParaRPr>
          </a:p>
        </p:txBody>
      </p:sp>
      <p:sp>
        <p:nvSpPr>
          <p:cNvPr id="699" name="TextBox 698">
            <a:extLst>
              <a:ext uri="{FF2B5EF4-FFF2-40B4-BE49-F238E27FC236}">
                <a16:creationId xmlns:a16="http://schemas.microsoft.com/office/drawing/2014/main" id="{D02F366E-CE5E-4542-9269-46E87792EC87}"/>
              </a:ext>
            </a:extLst>
          </p:cNvPr>
          <p:cNvSpPr txBox="1"/>
          <p:nvPr/>
        </p:nvSpPr>
        <p:spPr>
          <a:xfrm>
            <a:off x="8079654" y="1524912"/>
            <a:ext cx="352129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dirty="0">
                <a:latin typeface="Avenir Heavy" panose="020B0703020203020204" pitchFamily="34" charset="0"/>
              </a:rPr>
              <a:t>Estimated HIV resources available in low-and middle-income</a:t>
            </a:r>
          </a:p>
          <a:p>
            <a:pPr algn="ctr"/>
            <a:r>
              <a:rPr lang="en-US" sz="800" dirty="0">
                <a:latin typeface="Avenir Heavy" panose="020B0703020203020204" pitchFamily="34" charset="0"/>
              </a:rPr>
              <a:t>countries in 2024 and estimated needs for 2030</a:t>
            </a:r>
            <a:endParaRPr lang="en-GB" sz="800" dirty="0">
              <a:latin typeface="Avenir Heavy" panose="020B0703020203020204" pitchFamily="34" charset="0"/>
              <a:ea typeface="+mn-lt"/>
              <a:cs typeface="+mn-lt"/>
            </a:endParaRPr>
          </a:p>
        </p:txBody>
      </p:sp>
      <p:pic>
        <p:nvPicPr>
          <p:cNvPr id="7" name="Picture 6">
            <a:extLst>
              <a:ext uri="{FF2B5EF4-FFF2-40B4-BE49-F238E27FC236}">
                <a16:creationId xmlns:a16="http://schemas.microsoft.com/office/drawing/2014/main" id="{8BF6EF0F-B8E9-CB99-A8EE-F7EFC32844D1}"/>
              </a:ext>
            </a:extLst>
          </p:cNvPr>
          <p:cNvPicPr>
            <a:picLocks noChangeAspect="1"/>
          </p:cNvPicPr>
          <p:nvPr/>
        </p:nvPicPr>
        <p:blipFill>
          <a:blip r:embed="rId4">
            <a:extLst>
              <a:ext uri="{28A0092B-C50C-407E-A947-70E740481C1C}">
                <a14:useLocalDpi xmlns:a14="http://schemas.microsoft.com/office/drawing/2010/main" val="0"/>
              </a:ext>
            </a:extLst>
          </a:blip>
          <a:srcRect l="5365" r="5091" b="15056"/>
          <a:stretch>
            <a:fillRect/>
          </a:stretch>
        </p:blipFill>
        <p:spPr>
          <a:xfrm>
            <a:off x="8079654" y="1496562"/>
            <a:ext cx="3546758" cy="3864875"/>
          </a:xfrm>
          <a:prstGeom prst="rect">
            <a:avLst/>
          </a:prstGeom>
        </p:spPr>
      </p:pic>
      <p:pic>
        <p:nvPicPr>
          <p:cNvPr id="5" name="Picture 4">
            <a:extLst>
              <a:ext uri="{FF2B5EF4-FFF2-40B4-BE49-F238E27FC236}">
                <a16:creationId xmlns:a16="http://schemas.microsoft.com/office/drawing/2014/main" id="{1F5B00CA-24C2-FFA7-4941-5E625E65AC91}"/>
              </a:ext>
            </a:extLst>
          </p:cNvPr>
          <p:cNvPicPr>
            <a:picLocks noChangeAspect="1"/>
          </p:cNvPicPr>
          <p:nvPr/>
        </p:nvPicPr>
        <p:blipFill>
          <a:blip r:embed="rId5">
            <a:extLst>
              <a:ext uri="{28A0092B-C50C-407E-A947-70E740481C1C}">
                <a14:useLocalDpi xmlns:a14="http://schemas.microsoft.com/office/drawing/2010/main" val="0"/>
              </a:ext>
            </a:extLst>
          </a:blip>
          <a:srcRect l="11648" r="10084" b="15416"/>
          <a:stretch>
            <a:fillRect/>
          </a:stretch>
        </p:blipFill>
        <p:spPr>
          <a:xfrm>
            <a:off x="3853812" y="1521400"/>
            <a:ext cx="4200382" cy="3864876"/>
          </a:xfrm>
          <a:prstGeom prst="rect">
            <a:avLst/>
          </a:prstGeom>
        </p:spPr>
      </p:pic>
      <p:sp>
        <p:nvSpPr>
          <p:cNvPr id="9" name="Rectangle 8">
            <a:extLst>
              <a:ext uri="{FF2B5EF4-FFF2-40B4-BE49-F238E27FC236}">
                <a16:creationId xmlns:a16="http://schemas.microsoft.com/office/drawing/2014/main" id="{2AF1ED40-8E64-0F19-E845-22BBFCFB42B6}"/>
              </a:ext>
            </a:extLst>
          </p:cNvPr>
          <p:cNvSpPr/>
          <p:nvPr/>
        </p:nvSpPr>
        <p:spPr>
          <a:xfrm>
            <a:off x="4136844" y="5515922"/>
            <a:ext cx="98555" cy="98555"/>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13A0C829-4FC4-E635-C05C-40912D9D3978}"/>
              </a:ext>
            </a:extLst>
          </p:cNvPr>
          <p:cNvSpPr/>
          <p:nvPr/>
        </p:nvSpPr>
        <p:spPr>
          <a:xfrm>
            <a:off x="5629171" y="5504250"/>
            <a:ext cx="98555" cy="98555"/>
          </a:xfrm>
          <a:prstGeom prst="rect">
            <a:avLst/>
          </a:prstGeom>
          <a:solidFill>
            <a:srgbClr val="00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949AEDA1-2A11-DCBD-6730-8E82BC63378E}"/>
              </a:ext>
            </a:extLst>
          </p:cNvPr>
          <p:cNvSpPr/>
          <p:nvPr/>
        </p:nvSpPr>
        <p:spPr>
          <a:xfrm>
            <a:off x="7082654" y="5515922"/>
            <a:ext cx="98555" cy="98555"/>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0FA175A5-6BF6-19BB-AB7E-98E7A23DDC02}"/>
              </a:ext>
            </a:extLst>
          </p:cNvPr>
          <p:cNvSpPr/>
          <p:nvPr/>
        </p:nvSpPr>
        <p:spPr>
          <a:xfrm>
            <a:off x="8835071" y="5521640"/>
            <a:ext cx="98555" cy="98555"/>
          </a:xfrm>
          <a:prstGeom prst="rect">
            <a:avLst/>
          </a:prstGeom>
          <a:solidFill>
            <a:srgbClr val="F78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CA259E64-E388-810D-59A3-AE40E8087089}"/>
              </a:ext>
            </a:extLst>
          </p:cNvPr>
          <p:cNvSpPr/>
          <p:nvPr/>
        </p:nvSpPr>
        <p:spPr>
          <a:xfrm>
            <a:off x="9543575" y="5521640"/>
            <a:ext cx="98555" cy="98555"/>
          </a:xfrm>
          <a:prstGeom prst="rect">
            <a:avLst/>
          </a:prstGeom>
          <a:solidFill>
            <a:srgbClr val="E31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00198FCE-66CD-12A3-FDA2-BD545B394DD7}"/>
              </a:ext>
            </a:extLst>
          </p:cNvPr>
          <p:cNvSpPr/>
          <p:nvPr/>
        </p:nvSpPr>
        <p:spPr>
          <a:xfrm>
            <a:off x="10263656" y="5521640"/>
            <a:ext cx="98555" cy="98555"/>
          </a:xfrm>
          <a:prstGeom prst="rect">
            <a:avLst/>
          </a:prstGeom>
          <a:solidFill>
            <a:srgbClr val="FED4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332AD90E-3B3B-F8C5-8B7B-10E47AA11353}"/>
              </a:ext>
            </a:extLst>
          </p:cNvPr>
          <p:cNvSpPr txBox="1"/>
          <p:nvPr/>
        </p:nvSpPr>
        <p:spPr>
          <a:xfrm>
            <a:off x="290714" y="759387"/>
            <a:ext cx="2856247" cy="1308050"/>
          </a:xfrm>
          <a:prstGeom prst="rect">
            <a:avLst/>
          </a:prstGeom>
          <a:noFill/>
        </p:spPr>
        <p:txBody>
          <a:bodyPr wrap="square" rtlCol="0">
            <a:spAutoFit/>
          </a:bodyPr>
          <a:lstStyle/>
          <a:p>
            <a:pPr algn="just"/>
            <a:r>
              <a:rPr lang="en-US" altLang="ja-JP" sz="2700" cap="all" dirty="0">
                <a:solidFill>
                  <a:srgbClr val="E31837"/>
                </a:solidFill>
                <a:latin typeface="Avenir Heavy" panose="020B0703020203020204" pitchFamily="34" charset="0"/>
              </a:rPr>
              <a:t>2030</a:t>
            </a:r>
            <a:r>
              <a:rPr lang="ja-JP" altLang="en-US" sz="2600" cap="all" dirty="0">
                <a:solidFill>
                  <a:srgbClr val="E31837"/>
                </a:solidFill>
                <a:latin typeface="Avenir Heavy" panose="020B0703020203020204" pitchFamily="34" charset="0"/>
              </a:rPr>
              <a:t>年ターゲットの達成に必要な費用は</a:t>
            </a:r>
            <a:r>
              <a:rPr lang="en-US" altLang="ja-JP" sz="2600" cap="all" dirty="0">
                <a:solidFill>
                  <a:srgbClr val="E31837"/>
                </a:solidFill>
                <a:latin typeface="Avenir Heavy" panose="020B0703020203020204" pitchFamily="34" charset="0"/>
              </a:rPr>
              <a:t>?</a:t>
            </a:r>
            <a:endParaRPr lang="en-IN" sz="2600" cap="all" dirty="0">
              <a:solidFill>
                <a:srgbClr val="E31837"/>
              </a:solidFill>
              <a:latin typeface="Avenir Heavy" panose="020B0703020203020204" pitchFamily="34" charset="0"/>
            </a:endParaRPr>
          </a:p>
        </p:txBody>
      </p:sp>
    </p:spTree>
    <p:extLst>
      <p:ext uri="{BB962C8B-B14F-4D97-AF65-F5344CB8AC3E}">
        <p14:creationId xmlns:p14="http://schemas.microsoft.com/office/powerpoint/2010/main" val="311673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0B4D1-1558-27D2-A81F-8256139C6B09}"/>
            </a:ext>
          </a:extLst>
        </p:cNvPr>
        <p:cNvGrpSpPr/>
        <p:nvPr/>
      </p:nvGrpSpPr>
      <p:grpSpPr>
        <a:xfrm>
          <a:off x="0" y="0"/>
          <a:ext cx="0" cy="0"/>
          <a:chOff x="0" y="0"/>
          <a:chExt cx="0" cy="0"/>
        </a:xfrm>
      </p:grpSpPr>
      <p:pic>
        <p:nvPicPr>
          <p:cNvPr id="3" name="Picture 2" descr="A drawing of a person&#10;&#10;Description automatically generated">
            <a:extLst>
              <a:ext uri="{FF2B5EF4-FFF2-40B4-BE49-F238E27FC236}">
                <a16:creationId xmlns:a16="http://schemas.microsoft.com/office/drawing/2014/main" id="{C45F71D7-322B-EB5B-1C7B-5788E1597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pic>
        <p:nvPicPr>
          <p:cNvPr id="8" name="Picture 2">
            <a:extLst>
              <a:ext uri="{FF2B5EF4-FFF2-40B4-BE49-F238E27FC236}">
                <a16:creationId xmlns:a16="http://schemas.microsoft.com/office/drawing/2014/main" id="{54D0C580-0F6A-680D-E01B-80C05AD4AF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2528" y="4208749"/>
            <a:ext cx="3625148" cy="201397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Mark Lal, founder of Living Positive Fiji">
            <a:extLst>
              <a:ext uri="{FF2B5EF4-FFF2-40B4-BE49-F238E27FC236}">
                <a16:creationId xmlns:a16="http://schemas.microsoft.com/office/drawing/2014/main" id="{1804942D-1F26-04FD-402F-74605E6794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6859" y="1099257"/>
            <a:ext cx="3625149" cy="2331999"/>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id="{B0E36DBB-B3D6-8700-9510-A62D68DD7E08}"/>
              </a:ext>
            </a:extLst>
          </p:cNvPr>
          <p:cNvCxnSpPr>
            <a:cxnSpLocks/>
          </p:cNvCxnSpPr>
          <p:nvPr/>
        </p:nvCxnSpPr>
        <p:spPr>
          <a:xfrm>
            <a:off x="7475456" y="1099257"/>
            <a:ext cx="0" cy="5194582"/>
          </a:xfrm>
          <a:prstGeom prst="line">
            <a:avLst/>
          </a:prstGeom>
          <a:ln w="127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FE66AE8A-3CEC-D65F-B53D-AC4C6A7444AD}"/>
              </a:ext>
            </a:extLst>
          </p:cNvPr>
          <p:cNvSpPr txBox="1"/>
          <p:nvPr/>
        </p:nvSpPr>
        <p:spPr>
          <a:xfrm>
            <a:off x="174170" y="759387"/>
            <a:ext cx="2661159" cy="3323987"/>
          </a:xfrm>
          <a:prstGeom prst="rect">
            <a:avLst/>
          </a:prstGeom>
          <a:noFill/>
        </p:spPr>
        <p:txBody>
          <a:bodyPr wrap="square" rtlCol="0">
            <a:spAutoFit/>
          </a:bodyPr>
          <a:lstStyle/>
          <a:p>
            <a:pPr algn="just"/>
            <a:r>
              <a:rPr lang="ja-JP" altLang="en-US" sz="2600" b="1" cap="all" dirty="0">
                <a:solidFill>
                  <a:srgbClr val="E31837"/>
                </a:solidFill>
                <a:latin typeface="Avenir Heavy" panose="020B0703020203020204" pitchFamily="34" charset="0"/>
              </a:rPr>
              <a:t>地域別に</a:t>
            </a:r>
            <a:endParaRPr lang="en-US" altLang="ja-JP" sz="2600" b="1" cap="all" dirty="0">
              <a:solidFill>
                <a:srgbClr val="E31837"/>
              </a:solidFill>
              <a:latin typeface="Avenir Heavy" panose="020B0703020203020204" pitchFamily="34" charset="0"/>
            </a:endParaRPr>
          </a:p>
          <a:p>
            <a:pPr algn="just"/>
            <a:r>
              <a:rPr lang="en-US" altLang="ja-JP" sz="2700" b="1" cap="all" dirty="0">
                <a:solidFill>
                  <a:srgbClr val="E31837"/>
                </a:solidFill>
                <a:latin typeface="Avenir Heavy" panose="020B0703020203020204" pitchFamily="34" charset="0"/>
              </a:rPr>
              <a:t>HIV</a:t>
            </a:r>
            <a:r>
              <a:rPr lang="ja-JP" altLang="en-US" sz="2600" b="1" cap="all" dirty="0">
                <a:solidFill>
                  <a:srgbClr val="E31837"/>
                </a:solidFill>
                <a:latin typeface="Avenir Heavy" panose="020B0703020203020204" pitchFamily="34" charset="0"/>
              </a:rPr>
              <a:t>陽性者、</a:t>
            </a:r>
            <a:endParaRPr lang="en-US" altLang="ja-JP" sz="2600" b="1" cap="all" dirty="0">
              <a:solidFill>
                <a:srgbClr val="E31837"/>
              </a:solidFill>
              <a:latin typeface="Avenir Heavy" panose="020B0703020203020204" pitchFamily="34" charset="0"/>
            </a:endParaRPr>
          </a:p>
          <a:p>
            <a:pPr algn="just"/>
            <a:r>
              <a:rPr lang="en-US" altLang="ja-JP" sz="2700" b="1" cap="all" dirty="0">
                <a:solidFill>
                  <a:srgbClr val="E31837"/>
                </a:solidFill>
                <a:latin typeface="Avenir Heavy" panose="020B0703020203020204" pitchFamily="34" charset="0"/>
              </a:rPr>
              <a:t>HIV</a:t>
            </a:r>
            <a:r>
              <a:rPr lang="ja-JP" altLang="en-US" sz="2600" b="1" cap="all" dirty="0">
                <a:solidFill>
                  <a:srgbClr val="E31837"/>
                </a:solidFill>
                <a:latin typeface="Avenir Heavy" panose="020B0703020203020204" pitchFamily="34" charset="0"/>
              </a:rPr>
              <a:t>感染の影響を受けている人、</a:t>
            </a:r>
            <a:r>
              <a:rPr lang="en-US" altLang="ja-JP" sz="2700" b="1" cap="all" dirty="0">
                <a:solidFill>
                  <a:srgbClr val="E31837"/>
                </a:solidFill>
                <a:latin typeface="Avenir Heavy" panose="020B0703020203020204" pitchFamily="34" charset="0"/>
              </a:rPr>
              <a:t>HIV</a:t>
            </a:r>
            <a:r>
              <a:rPr lang="ja-JP" altLang="en-US" sz="2600" b="1" cap="all" dirty="0">
                <a:solidFill>
                  <a:srgbClr val="E31837"/>
                </a:solidFill>
                <a:latin typeface="Avenir Heavy" panose="020B0703020203020204" pitchFamily="34" charset="0"/>
              </a:rPr>
              <a:t>感染のリスクに直面する人が置かれている状況を考える</a:t>
            </a:r>
            <a:endParaRPr lang="en-IN" sz="2600" b="1" cap="all" dirty="0">
              <a:solidFill>
                <a:srgbClr val="E31837"/>
              </a:solidFill>
              <a:latin typeface="Avenir Heavy" panose="020B0703020203020204" pitchFamily="34" charset="0"/>
            </a:endParaRPr>
          </a:p>
        </p:txBody>
      </p:sp>
      <p:sp>
        <p:nvSpPr>
          <p:cNvPr id="6" name="TextBox 5">
            <a:extLst>
              <a:ext uri="{FF2B5EF4-FFF2-40B4-BE49-F238E27FC236}">
                <a16:creationId xmlns:a16="http://schemas.microsoft.com/office/drawing/2014/main" id="{EAB796D5-3924-B7BC-EBD3-4AB4780B6078}"/>
              </a:ext>
            </a:extLst>
          </p:cNvPr>
          <p:cNvSpPr txBox="1"/>
          <p:nvPr/>
        </p:nvSpPr>
        <p:spPr>
          <a:xfrm>
            <a:off x="3406859" y="3530600"/>
            <a:ext cx="3625146" cy="3046988"/>
          </a:xfrm>
          <a:prstGeom prst="rect">
            <a:avLst/>
          </a:prstGeom>
          <a:noFill/>
        </p:spPr>
        <p:txBody>
          <a:bodyPr wrap="square" rtlCol="0">
            <a:spAutoFit/>
          </a:bodyPr>
          <a:lstStyle/>
          <a:p>
            <a:pPr>
              <a:spcBef>
                <a:spcPts val="600"/>
              </a:spcBef>
            </a:pPr>
            <a:r>
              <a:rPr lang="ja-JP" altLang="en-US" sz="1400" cap="all" dirty="0">
                <a:solidFill>
                  <a:srgbClr val="C00000"/>
                </a:solidFill>
                <a:latin typeface="Avenir Heavy" panose="020B0703020203020204" pitchFamily="34" charset="0"/>
              </a:rPr>
              <a:t>アジア太平洋地域</a:t>
            </a:r>
          </a:p>
          <a:p>
            <a:pPr>
              <a:spcBef>
                <a:spcPts val="600"/>
              </a:spcBef>
            </a:pPr>
            <a:r>
              <a:rPr lang="ja-JP" altLang="en-US" sz="1400" cap="all" dirty="0">
                <a:solidFill>
                  <a:srgbClr val="C00000"/>
                </a:solidFill>
                <a:latin typeface="Avenir Heavy" panose="020B0703020203020204" pitchFamily="34" charset="0"/>
              </a:rPr>
              <a:t>成果：</a:t>
            </a:r>
            <a:r>
              <a:rPr lang="en-US" altLang="ja-JP" sz="1500" cap="all" dirty="0">
                <a:solidFill>
                  <a:srgbClr val="C00000"/>
                </a:solidFill>
                <a:latin typeface="Avenir Heavy" panose="020B0703020203020204" pitchFamily="34" charset="0"/>
              </a:rPr>
              <a:t>2010</a:t>
            </a:r>
            <a:r>
              <a:rPr lang="ja-JP" altLang="en-US" sz="1400" cap="all" dirty="0">
                <a:solidFill>
                  <a:srgbClr val="C00000"/>
                </a:solidFill>
                <a:latin typeface="Avenir Heavy" panose="020B0703020203020204" pitchFamily="34" charset="0"/>
              </a:rPr>
              <a:t>年時点と比べ年間新規</a:t>
            </a:r>
            <a:r>
              <a:rPr lang="en-US" altLang="ja-JP" sz="1500" cap="all" dirty="0">
                <a:solidFill>
                  <a:srgbClr val="C00000"/>
                </a:solidFill>
                <a:latin typeface="Avenir Heavy" panose="020B0703020203020204" pitchFamily="34" charset="0"/>
              </a:rPr>
              <a:t>HIV</a:t>
            </a:r>
            <a:r>
              <a:rPr lang="ja-JP" altLang="en-US" sz="1400" cap="all" dirty="0">
                <a:solidFill>
                  <a:srgbClr val="C00000"/>
                </a:solidFill>
                <a:latin typeface="Avenir Heavy" panose="020B0703020203020204" pitchFamily="34" charset="0"/>
              </a:rPr>
              <a:t>感染者数</a:t>
            </a:r>
            <a:r>
              <a:rPr lang="en-US" altLang="ja-JP" sz="1500" cap="all" dirty="0">
                <a:solidFill>
                  <a:srgbClr val="C00000"/>
                </a:solidFill>
                <a:latin typeface="Avenir Heavy" panose="020B0703020203020204" pitchFamily="34" charset="0"/>
              </a:rPr>
              <a:t>17%</a:t>
            </a:r>
            <a:r>
              <a:rPr lang="ja-JP" altLang="en-US" sz="1400" cap="all" dirty="0">
                <a:solidFill>
                  <a:srgbClr val="C00000"/>
                </a:solidFill>
                <a:latin typeface="Avenir Heavy" panose="020B0703020203020204" pitchFamily="34" charset="0"/>
              </a:rPr>
              <a:t>減、エイズ関連死亡者数</a:t>
            </a:r>
            <a:r>
              <a:rPr lang="en-US" altLang="ja-JP" sz="1500" cap="all" dirty="0">
                <a:solidFill>
                  <a:srgbClr val="C00000"/>
                </a:solidFill>
                <a:latin typeface="Avenir Heavy" panose="020B0703020203020204" pitchFamily="34" charset="0"/>
              </a:rPr>
              <a:t>53%</a:t>
            </a:r>
            <a:r>
              <a:rPr lang="ja-JP" altLang="en-US" sz="1400" cap="all" dirty="0">
                <a:solidFill>
                  <a:srgbClr val="C00000"/>
                </a:solidFill>
                <a:latin typeface="Avenir Heavy" panose="020B0703020203020204" pitchFamily="34" charset="0"/>
              </a:rPr>
              <a:t>減</a:t>
            </a:r>
          </a:p>
          <a:p>
            <a:pPr>
              <a:spcBef>
                <a:spcPts val="600"/>
              </a:spcBef>
            </a:pPr>
            <a:r>
              <a:rPr lang="ja-JP" altLang="en-US" sz="1400" cap="all" dirty="0">
                <a:solidFill>
                  <a:srgbClr val="C00000"/>
                </a:solidFill>
                <a:latin typeface="Avenir Heavy" panose="020B0703020203020204" pitchFamily="34" charset="0"/>
              </a:rPr>
              <a:t>課題：</a:t>
            </a:r>
            <a:r>
              <a:rPr lang="en-US" altLang="ja-JP" sz="1500" cap="all" dirty="0">
                <a:solidFill>
                  <a:srgbClr val="C00000"/>
                </a:solidFill>
                <a:latin typeface="Avenir Heavy" panose="020B0703020203020204" pitchFamily="34" charset="0"/>
              </a:rPr>
              <a:t>HIV</a:t>
            </a:r>
            <a:r>
              <a:rPr lang="ja-JP" altLang="en-US" sz="1400" cap="all" dirty="0">
                <a:solidFill>
                  <a:srgbClr val="C00000"/>
                </a:solidFill>
                <a:latin typeface="Avenir Heavy" panose="020B0703020203020204" pitchFamily="34" charset="0"/>
              </a:rPr>
              <a:t>流行規模は世界で二番目、</a:t>
            </a:r>
            <a:r>
              <a:rPr lang="en-US" altLang="ja-JP" sz="1500" cap="all" dirty="0" err="1">
                <a:solidFill>
                  <a:srgbClr val="C00000"/>
                </a:solidFill>
                <a:latin typeface="Avenir Heavy" panose="020B0703020203020204" pitchFamily="34" charset="0"/>
              </a:rPr>
              <a:t>PrEP</a:t>
            </a:r>
            <a:r>
              <a:rPr lang="ja-JP" altLang="en-US" sz="1400" cap="all" dirty="0">
                <a:solidFill>
                  <a:srgbClr val="C00000"/>
                </a:solidFill>
                <a:latin typeface="Avenir Heavy" panose="020B0703020203020204" pitchFamily="34" charset="0"/>
              </a:rPr>
              <a:t>普及率は低く、治療格差、スティグマも残る。各国の国内資金は増えているものの、予防対策は外部資金に依存</a:t>
            </a:r>
          </a:p>
          <a:p>
            <a:pPr>
              <a:spcBef>
                <a:spcPts val="600"/>
              </a:spcBef>
            </a:pPr>
            <a:r>
              <a:rPr lang="ja-JP" altLang="en-US" sz="1400" cap="all" dirty="0">
                <a:solidFill>
                  <a:srgbClr val="C00000"/>
                </a:solidFill>
                <a:latin typeface="Avenir Heavy" panose="020B0703020203020204" pitchFamily="34" charset="0"/>
              </a:rPr>
              <a:t>優先事項：資金確保、保健システム強化、サービス統合、</a:t>
            </a:r>
            <a:r>
              <a:rPr lang="en-US" altLang="ja-JP" sz="1500" cap="all" dirty="0">
                <a:solidFill>
                  <a:srgbClr val="C00000"/>
                </a:solidFill>
                <a:latin typeface="Avenir Heavy" panose="020B0703020203020204" pitchFamily="34" charset="0"/>
              </a:rPr>
              <a:t>HIV</a:t>
            </a:r>
            <a:r>
              <a:rPr lang="ja-JP" altLang="en-US" sz="1400" cap="all" dirty="0">
                <a:solidFill>
                  <a:srgbClr val="C00000"/>
                </a:solidFill>
                <a:latin typeface="Avenir Heavy" panose="020B0703020203020204" pitchFamily="34" charset="0"/>
              </a:rPr>
              <a:t>予防・治療拡大、キーポピュレーションへの支援、コミュニティリーダーシップの推進</a:t>
            </a:r>
          </a:p>
          <a:p>
            <a:pPr>
              <a:spcBef>
                <a:spcPts val="600"/>
              </a:spcBef>
            </a:pPr>
            <a:r>
              <a:rPr lang="ja-JP" altLang="en-US" sz="1400" cap="all" dirty="0">
                <a:solidFill>
                  <a:srgbClr val="C00000"/>
                </a:solidFill>
                <a:latin typeface="Avenir Heavy" panose="020B0703020203020204" pitchFamily="34" charset="0"/>
              </a:rPr>
              <a:t>重点：デジタル普及、若者教育、法改正</a:t>
            </a:r>
            <a:endParaRPr lang="en-IN" sz="1200" dirty="0">
              <a:latin typeface="Avenir Medium" panose="02000603020000020003" pitchFamily="2" charset="0"/>
            </a:endParaRPr>
          </a:p>
        </p:txBody>
      </p:sp>
      <p:sp>
        <p:nvSpPr>
          <p:cNvPr id="9" name="TextBox 8">
            <a:extLst>
              <a:ext uri="{FF2B5EF4-FFF2-40B4-BE49-F238E27FC236}">
                <a16:creationId xmlns:a16="http://schemas.microsoft.com/office/drawing/2014/main" id="{35611CF6-6045-C905-C059-BCC540E091CF}"/>
              </a:ext>
            </a:extLst>
          </p:cNvPr>
          <p:cNvSpPr txBox="1"/>
          <p:nvPr/>
        </p:nvSpPr>
        <p:spPr>
          <a:xfrm>
            <a:off x="7852528" y="1036386"/>
            <a:ext cx="3625146" cy="2893100"/>
          </a:xfrm>
          <a:prstGeom prst="rect">
            <a:avLst/>
          </a:prstGeom>
          <a:noFill/>
        </p:spPr>
        <p:txBody>
          <a:bodyPr wrap="square" rtlCol="0">
            <a:spAutoFit/>
          </a:bodyPr>
          <a:lstStyle/>
          <a:p>
            <a:pPr>
              <a:spcBef>
                <a:spcPts val="600"/>
              </a:spcBef>
            </a:pPr>
            <a:r>
              <a:rPr lang="ja-JP" altLang="en-US" sz="1200" dirty="0">
                <a:latin typeface="Avenir Medium" panose="02000603020000020003" pitchFamily="2" charset="0"/>
              </a:rPr>
              <a:t>カリブ地域</a:t>
            </a:r>
          </a:p>
          <a:p>
            <a:pPr>
              <a:spcBef>
                <a:spcPts val="600"/>
              </a:spcBef>
            </a:pPr>
            <a:r>
              <a:rPr lang="ja-JP" altLang="en-US" sz="1200" dirty="0">
                <a:latin typeface="Avenir Medium" panose="02000603020000020003" pitchFamily="2" charset="0"/>
              </a:rPr>
              <a:t>成果：新規</a:t>
            </a:r>
            <a:r>
              <a:rPr lang="en-US" altLang="ja-JP" sz="1300" dirty="0">
                <a:latin typeface="Avenir Medium" panose="02000603020000020003" pitchFamily="2" charset="0"/>
              </a:rPr>
              <a:t>HIV</a:t>
            </a:r>
            <a:r>
              <a:rPr lang="ja-JP" altLang="en-US" sz="1200" dirty="0">
                <a:latin typeface="Avenir Medium" panose="02000603020000020003" pitchFamily="2" charset="0"/>
              </a:rPr>
              <a:t>感染者数</a:t>
            </a:r>
            <a:r>
              <a:rPr lang="en-US" altLang="ja-JP" sz="1300" dirty="0">
                <a:latin typeface="Avenir Medium" panose="02000603020000020003" pitchFamily="2" charset="0"/>
              </a:rPr>
              <a:t>21%</a:t>
            </a:r>
            <a:r>
              <a:rPr lang="ja-JP" altLang="en-US" sz="1200" dirty="0">
                <a:latin typeface="Avenir Medium" panose="02000603020000020003" pitchFamily="2" charset="0"/>
              </a:rPr>
              <a:t>減、エイズ関連死亡者数</a:t>
            </a:r>
            <a:r>
              <a:rPr lang="en-US" altLang="ja-JP" sz="1300" dirty="0">
                <a:latin typeface="Avenir Medium" panose="02000603020000020003" pitchFamily="2" charset="0"/>
              </a:rPr>
              <a:t>62%</a:t>
            </a:r>
            <a:r>
              <a:rPr lang="ja-JP" altLang="en-US" sz="1200" dirty="0">
                <a:latin typeface="Avenir Medium" panose="02000603020000020003" pitchFamily="2" charset="0"/>
              </a:rPr>
              <a:t>減、</a:t>
            </a:r>
            <a:r>
              <a:rPr lang="en-US" altLang="ja-JP" sz="1300" dirty="0">
                <a:latin typeface="Avenir Medium" panose="02000603020000020003" pitchFamily="2" charset="0"/>
              </a:rPr>
              <a:t>18</a:t>
            </a:r>
            <a:r>
              <a:rPr lang="ja-JP" altLang="en-US" sz="1200" dirty="0">
                <a:latin typeface="Avenir Medium" panose="02000603020000020003" pitchFamily="2" charset="0"/>
              </a:rPr>
              <a:t>カ国で</a:t>
            </a:r>
            <a:r>
              <a:rPr lang="en-US" altLang="ja-JP" sz="1300" dirty="0">
                <a:latin typeface="Avenir Medium" panose="02000603020000020003" pitchFamily="2" charset="0"/>
              </a:rPr>
              <a:t>HIV</a:t>
            </a:r>
            <a:r>
              <a:rPr lang="ja-JP" altLang="en-US" sz="1200" dirty="0">
                <a:latin typeface="Avenir Medium" panose="02000603020000020003" pitchFamily="2" charset="0"/>
              </a:rPr>
              <a:t>母子感染排除</a:t>
            </a:r>
          </a:p>
          <a:p>
            <a:pPr>
              <a:spcBef>
                <a:spcPts val="600"/>
              </a:spcBef>
            </a:pPr>
            <a:r>
              <a:rPr lang="ja-JP" altLang="en-US" sz="1200" dirty="0">
                <a:latin typeface="Avenir Medium" panose="02000603020000020003" pitchFamily="2" charset="0"/>
              </a:rPr>
              <a:t>課題：アフリカ以外では</a:t>
            </a:r>
            <a:r>
              <a:rPr lang="en-US" altLang="ja-JP" sz="1300" dirty="0">
                <a:latin typeface="Avenir Medium" panose="02000603020000020003" pitchFamily="2" charset="0"/>
              </a:rPr>
              <a:t>HIV</a:t>
            </a:r>
            <a:r>
              <a:rPr lang="ja-JP" altLang="en-US" sz="1200" dirty="0">
                <a:latin typeface="Avenir Medium" panose="02000603020000020003" pitchFamily="2" charset="0"/>
              </a:rPr>
              <a:t>陽性率が最も高い地域の一つ（ハイチで特に高い）、若者の</a:t>
            </a:r>
            <a:r>
              <a:rPr lang="en-US" altLang="ja-JP" sz="1300" dirty="0">
                <a:latin typeface="Avenir Medium" panose="02000603020000020003" pitchFamily="2" charset="0"/>
              </a:rPr>
              <a:t>HIV</a:t>
            </a:r>
            <a:r>
              <a:rPr lang="ja-JP" altLang="en-US" sz="1200" dirty="0">
                <a:latin typeface="Avenir Medium" panose="02000603020000020003" pitchFamily="2" charset="0"/>
              </a:rPr>
              <a:t>感染に対する脆弱性、スティグマ、</a:t>
            </a:r>
            <a:r>
              <a:rPr lang="en-US" altLang="ja-JP" sz="1300" dirty="0">
                <a:latin typeface="Avenir Medium" panose="02000603020000020003" pitchFamily="2" charset="0"/>
              </a:rPr>
              <a:t>HIV</a:t>
            </a:r>
            <a:r>
              <a:rPr lang="ja-JP" altLang="en-US" sz="1200" dirty="0">
                <a:latin typeface="Avenir Medium" panose="02000603020000020003" pitchFamily="2" charset="0"/>
              </a:rPr>
              <a:t>予防の外部資金依存度が高い</a:t>
            </a:r>
          </a:p>
          <a:p>
            <a:pPr>
              <a:spcBef>
                <a:spcPts val="600"/>
              </a:spcBef>
            </a:pPr>
            <a:r>
              <a:rPr lang="ja-JP" altLang="en-US" sz="1200" dirty="0">
                <a:latin typeface="Avenir Medium" panose="02000603020000020003" pitchFamily="2" charset="0"/>
              </a:rPr>
              <a:t>優先事項：財政の持続可能性、気候変動の影響への対応力、</a:t>
            </a:r>
            <a:r>
              <a:rPr lang="en-US" altLang="ja-JP" sz="1300" dirty="0">
                <a:latin typeface="Avenir Medium" panose="02000603020000020003" pitchFamily="2" charset="0"/>
              </a:rPr>
              <a:t>HIV</a:t>
            </a:r>
            <a:r>
              <a:rPr lang="ja-JP" altLang="en-US" sz="1200" dirty="0">
                <a:latin typeface="Avenir Medium" panose="02000603020000020003" pitchFamily="2" charset="0"/>
              </a:rPr>
              <a:t>予防、若者主導のサービス、コミュニティのリーダーシップとモニタリング。</a:t>
            </a:r>
          </a:p>
          <a:p>
            <a:pPr>
              <a:spcBef>
                <a:spcPts val="600"/>
              </a:spcBef>
            </a:pPr>
            <a:r>
              <a:rPr lang="ja-JP" altLang="en-US" sz="1200" dirty="0">
                <a:latin typeface="Avenir Medium" panose="02000603020000020003" pitchFamily="2" charset="0"/>
              </a:rPr>
              <a:t>重点：</a:t>
            </a:r>
            <a:r>
              <a:rPr lang="en-US" altLang="ja-JP" sz="1200" dirty="0">
                <a:latin typeface="Avenir Medium" panose="02000603020000020003" pitchFamily="2" charset="0"/>
              </a:rPr>
              <a:t>HIV</a:t>
            </a:r>
            <a:r>
              <a:rPr lang="ja-JP" altLang="en-US" sz="1200" dirty="0">
                <a:latin typeface="Avenir Medium" panose="02000603020000020003" pitchFamily="2" charset="0"/>
              </a:rPr>
              <a:t>および他の性感染症（</a:t>
            </a:r>
            <a:r>
              <a:rPr lang="en-US" altLang="ja-JP" sz="1300" dirty="0">
                <a:latin typeface="Avenir Medium" panose="02000603020000020003" pitchFamily="2" charset="0"/>
              </a:rPr>
              <a:t>STI</a:t>
            </a:r>
            <a:r>
              <a:rPr lang="ja-JP" altLang="en-US" sz="1200" dirty="0">
                <a:latin typeface="Avenir Medium" panose="02000603020000020003" pitchFamily="2" charset="0"/>
              </a:rPr>
              <a:t>）の感染拡大防止、スティグマと差別の解消、治療サービスの拡大と改善</a:t>
            </a:r>
            <a:endParaRPr lang="en-IN" sz="1200" dirty="0">
              <a:latin typeface="Avenir Medium" panose="02000603020000020003" pitchFamily="2" charset="0"/>
            </a:endParaRPr>
          </a:p>
        </p:txBody>
      </p:sp>
    </p:spTree>
    <p:extLst>
      <p:ext uri="{BB962C8B-B14F-4D97-AF65-F5344CB8AC3E}">
        <p14:creationId xmlns:p14="http://schemas.microsoft.com/office/powerpoint/2010/main" val="124430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EF73D-B9F2-623C-1EC6-85A882517CD0}"/>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1D555805-F82F-0682-5A48-417120287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2941" y="3970346"/>
            <a:ext cx="3614733" cy="23234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Noncedo Khumalo with some of the young women she used to support with HIV prevention services through her organization, Young Heroes. ">
            <a:extLst>
              <a:ext uri="{FF2B5EF4-FFF2-40B4-BE49-F238E27FC236}">
                <a16:creationId xmlns:a16="http://schemas.microsoft.com/office/drawing/2014/main" id="{BD981AA0-AA31-837B-CA4F-83A8D4043DE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956"/>
          <a:stretch>
            <a:fillRect/>
          </a:stretch>
        </p:blipFill>
        <p:spPr bwMode="auto">
          <a:xfrm>
            <a:off x="3406859" y="1099257"/>
            <a:ext cx="3621643" cy="2051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rawing of a person&#10;&#10;Description automatically generated">
            <a:extLst>
              <a:ext uri="{FF2B5EF4-FFF2-40B4-BE49-F238E27FC236}">
                <a16:creationId xmlns:a16="http://schemas.microsoft.com/office/drawing/2014/main" id="{55B4C78D-BBF1-89A1-482C-CEFD77D747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cxnSp>
        <p:nvCxnSpPr>
          <p:cNvPr id="20" name="Straight Connector 19">
            <a:extLst>
              <a:ext uri="{FF2B5EF4-FFF2-40B4-BE49-F238E27FC236}">
                <a16:creationId xmlns:a16="http://schemas.microsoft.com/office/drawing/2014/main" id="{DF9661BE-9A24-951E-A295-3721083F145D}"/>
              </a:ext>
            </a:extLst>
          </p:cNvPr>
          <p:cNvCxnSpPr>
            <a:cxnSpLocks/>
          </p:cNvCxnSpPr>
          <p:nvPr/>
        </p:nvCxnSpPr>
        <p:spPr>
          <a:xfrm>
            <a:off x="7475456" y="1099257"/>
            <a:ext cx="0" cy="5194582"/>
          </a:xfrm>
          <a:prstGeom prst="line">
            <a:avLst/>
          </a:prstGeom>
          <a:ln w="127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E87C17DA-1143-8AC0-3F08-D899530FAABC}"/>
              </a:ext>
            </a:extLst>
          </p:cNvPr>
          <p:cNvSpPr txBox="1"/>
          <p:nvPr/>
        </p:nvSpPr>
        <p:spPr>
          <a:xfrm>
            <a:off x="438988" y="609555"/>
            <a:ext cx="2754151" cy="3323987"/>
          </a:xfrm>
          <a:prstGeom prst="rect">
            <a:avLst/>
          </a:prstGeom>
          <a:noFill/>
        </p:spPr>
        <p:txBody>
          <a:bodyPr wrap="square" rtlCol="0">
            <a:spAutoFit/>
          </a:bodyPr>
          <a:lstStyle/>
          <a:p>
            <a:pPr algn="just"/>
            <a:r>
              <a:rPr lang="ja-JP" altLang="en-US" sz="2600" b="1" cap="all" dirty="0">
                <a:solidFill>
                  <a:srgbClr val="E31837"/>
                </a:solidFill>
                <a:latin typeface="Avenir Heavy" panose="020B0703020203020204" pitchFamily="34" charset="0"/>
              </a:rPr>
              <a:t>地域別に</a:t>
            </a:r>
            <a:endParaRPr lang="en-US" altLang="ja-JP" sz="2600" b="1" cap="all" dirty="0">
              <a:solidFill>
                <a:srgbClr val="E31837"/>
              </a:solidFill>
              <a:latin typeface="Avenir Heavy" panose="020B0703020203020204" pitchFamily="34" charset="0"/>
            </a:endParaRPr>
          </a:p>
          <a:p>
            <a:pPr algn="just"/>
            <a:r>
              <a:rPr lang="en-US" altLang="ja-JP" sz="2700" b="1" cap="all" dirty="0">
                <a:solidFill>
                  <a:srgbClr val="E31837"/>
                </a:solidFill>
                <a:latin typeface="Avenir Heavy" panose="020B0703020203020204" pitchFamily="34" charset="0"/>
              </a:rPr>
              <a:t>HIV</a:t>
            </a:r>
            <a:r>
              <a:rPr lang="ja-JP" altLang="en-US" sz="2600" b="1" cap="all" dirty="0">
                <a:solidFill>
                  <a:srgbClr val="E31837"/>
                </a:solidFill>
                <a:latin typeface="Avenir Heavy" panose="020B0703020203020204" pitchFamily="34" charset="0"/>
              </a:rPr>
              <a:t>陽性者、</a:t>
            </a:r>
            <a:endParaRPr lang="en-US" altLang="ja-JP" sz="2600" b="1" cap="all" dirty="0">
              <a:solidFill>
                <a:srgbClr val="E31837"/>
              </a:solidFill>
              <a:latin typeface="Avenir Heavy" panose="020B0703020203020204" pitchFamily="34" charset="0"/>
            </a:endParaRPr>
          </a:p>
          <a:p>
            <a:pPr algn="just"/>
            <a:r>
              <a:rPr lang="en-US" altLang="ja-JP" sz="2700" b="1" cap="all" dirty="0">
                <a:solidFill>
                  <a:srgbClr val="E31837"/>
                </a:solidFill>
                <a:latin typeface="Avenir Heavy" panose="020B0703020203020204" pitchFamily="34" charset="0"/>
              </a:rPr>
              <a:t>HIV</a:t>
            </a:r>
            <a:r>
              <a:rPr lang="ja-JP" altLang="en-US" sz="2600" b="1" cap="all" dirty="0">
                <a:solidFill>
                  <a:srgbClr val="E31837"/>
                </a:solidFill>
                <a:latin typeface="Avenir Heavy" panose="020B0703020203020204" pitchFamily="34" charset="0"/>
              </a:rPr>
              <a:t>感染の影響を受けている人、</a:t>
            </a:r>
            <a:r>
              <a:rPr lang="en-US" altLang="ja-JP" sz="2700" b="1" cap="all" dirty="0">
                <a:solidFill>
                  <a:srgbClr val="E31837"/>
                </a:solidFill>
                <a:latin typeface="Avenir Heavy" panose="020B0703020203020204" pitchFamily="34" charset="0"/>
              </a:rPr>
              <a:t>HIV</a:t>
            </a:r>
            <a:r>
              <a:rPr lang="ja-JP" altLang="en-US" sz="2600" b="1" cap="all" dirty="0">
                <a:solidFill>
                  <a:srgbClr val="E31837"/>
                </a:solidFill>
                <a:latin typeface="Avenir Heavy" panose="020B0703020203020204" pitchFamily="34" charset="0"/>
              </a:rPr>
              <a:t>感染のリスクに直面する人が置かれている状況を考える</a:t>
            </a:r>
            <a:endParaRPr lang="en-IN" altLang="ja-JP" sz="2600" b="1" cap="all" dirty="0">
              <a:solidFill>
                <a:srgbClr val="E31837"/>
              </a:solidFill>
              <a:latin typeface="Avenir Heavy" panose="020B0703020203020204" pitchFamily="34" charset="0"/>
            </a:endParaRPr>
          </a:p>
        </p:txBody>
      </p:sp>
      <p:sp>
        <p:nvSpPr>
          <p:cNvPr id="6" name="TextBox 5">
            <a:extLst>
              <a:ext uri="{FF2B5EF4-FFF2-40B4-BE49-F238E27FC236}">
                <a16:creationId xmlns:a16="http://schemas.microsoft.com/office/drawing/2014/main" id="{FDCB4BF9-0F0E-194A-D3F1-695B0F5D4E8F}"/>
              </a:ext>
            </a:extLst>
          </p:cNvPr>
          <p:cNvSpPr txBox="1"/>
          <p:nvPr/>
        </p:nvSpPr>
        <p:spPr>
          <a:xfrm>
            <a:off x="3403356" y="3429000"/>
            <a:ext cx="3625146" cy="3016210"/>
          </a:xfrm>
          <a:prstGeom prst="rect">
            <a:avLst/>
          </a:prstGeom>
          <a:noFill/>
        </p:spPr>
        <p:txBody>
          <a:bodyPr wrap="square" rtlCol="0">
            <a:spAutoFit/>
          </a:bodyPr>
          <a:lstStyle/>
          <a:p>
            <a:pPr>
              <a:spcBef>
                <a:spcPts val="600"/>
              </a:spcBef>
            </a:pPr>
            <a:r>
              <a:rPr lang="ja-JP" altLang="en-US" sz="1400" cap="all" dirty="0">
                <a:solidFill>
                  <a:srgbClr val="C00000"/>
                </a:solidFill>
                <a:latin typeface="Avenir Heavy" panose="020B0703020203020204" pitchFamily="34" charset="0"/>
              </a:rPr>
              <a:t>東部・南部アフリカ地域</a:t>
            </a:r>
          </a:p>
          <a:p>
            <a:pPr>
              <a:spcBef>
                <a:spcPts val="600"/>
              </a:spcBef>
            </a:pPr>
            <a:r>
              <a:rPr lang="ja-JP" altLang="en-US" sz="1400" cap="all" dirty="0">
                <a:solidFill>
                  <a:srgbClr val="C00000"/>
                </a:solidFill>
                <a:latin typeface="Avenir Heavy" panose="020B0703020203020204" pitchFamily="34" charset="0"/>
              </a:rPr>
              <a:t>成果：検査と治療の普及率が高く、</a:t>
            </a:r>
            <a:r>
              <a:rPr lang="en-US" altLang="ja-JP" sz="1500" cap="all" dirty="0">
                <a:solidFill>
                  <a:srgbClr val="C00000"/>
                </a:solidFill>
                <a:latin typeface="Avenir Heavy" panose="020B0703020203020204" pitchFamily="34" charset="0"/>
              </a:rPr>
              <a:t>95-95-95</a:t>
            </a:r>
            <a:r>
              <a:rPr lang="ja-JP" altLang="en-US" sz="1400" cap="all" dirty="0">
                <a:solidFill>
                  <a:srgbClr val="C00000"/>
                </a:solidFill>
                <a:latin typeface="Avenir Heavy" panose="020B0703020203020204" pitchFamily="34" charset="0"/>
              </a:rPr>
              <a:t>目標をほぼ達成。世界の</a:t>
            </a:r>
            <a:r>
              <a:rPr lang="en-US" altLang="ja-JP" sz="1400" cap="all" dirty="0">
                <a:solidFill>
                  <a:srgbClr val="C00000"/>
                </a:solidFill>
                <a:latin typeface="Avenir Heavy" panose="020B0703020203020204" pitchFamily="34" charset="0"/>
              </a:rPr>
              <a:t>HIV</a:t>
            </a:r>
            <a:r>
              <a:rPr lang="ja-JP" altLang="en-US" sz="1400" cap="all" dirty="0">
                <a:solidFill>
                  <a:srgbClr val="C00000"/>
                </a:solidFill>
                <a:latin typeface="Avenir Heavy" panose="020B0703020203020204" pitchFamily="34" charset="0"/>
              </a:rPr>
              <a:t>陽性者の半数以上がこの地域の人たち</a:t>
            </a:r>
          </a:p>
          <a:p>
            <a:pPr>
              <a:spcBef>
                <a:spcPts val="600"/>
              </a:spcBef>
            </a:pPr>
            <a:r>
              <a:rPr lang="ja-JP" altLang="en-US" sz="1400" cap="all" dirty="0">
                <a:solidFill>
                  <a:srgbClr val="C00000"/>
                </a:solidFill>
                <a:latin typeface="Avenir Heavy" panose="020B0703020203020204" pitchFamily="34" charset="0"/>
              </a:rPr>
              <a:t>課題：資金減少、特に予防対策資金、低い小児治療普及率、ジェンダー格差、キーポピュレーションへの差別のないサービス</a:t>
            </a:r>
          </a:p>
          <a:p>
            <a:pPr>
              <a:spcBef>
                <a:spcPts val="600"/>
              </a:spcBef>
            </a:pPr>
            <a:r>
              <a:rPr lang="ja-JP" altLang="en-US" sz="1400" cap="all" dirty="0">
                <a:solidFill>
                  <a:srgbClr val="C00000"/>
                </a:solidFill>
                <a:latin typeface="Avenir Heavy" panose="020B0703020203020204" pitchFamily="34" charset="0"/>
              </a:rPr>
              <a:t>優先事項：サービスの統合、</a:t>
            </a:r>
            <a:r>
              <a:rPr lang="en-US" altLang="ja-JP" sz="1500" cap="all" dirty="0">
                <a:solidFill>
                  <a:srgbClr val="C00000"/>
                </a:solidFill>
                <a:latin typeface="Avenir Heavy" panose="020B0703020203020204" pitchFamily="34" charset="0"/>
              </a:rPr>
              <a:t>HIV</a:t>
            </a:r>
            <a:r>
              <a:rPr lang="ja-JP" altLang="en-US" sz="1400" cap="all" dirty="0">
                <a:solidFill>
                  <a:srgbClr val="C00000"/>
                </a:solidFill>
                <a:latin typeface="Avenir Heavy" panose="020B0703020203020204" pitchFamily="34" charset="0"/>
              </a:rPr>
              <a:t>検査・治療・ケア、若者・キーポピュレーション戦略、ジェンダー平等、コミュニティリーダーシップの制度化</a:t>
            </a:r>
          </a:p>
          <a:p>
            <a:pPr>
              <a:spcBef>
                <a:spcPts val="600"/>
              </a:spcBef>
            </a:pPr>
            <a:r>
              <a:rPr lang="ja-JP" altLang="en-US" sz="1400" cap="all" dirty="0">
                <a:solidFill>
                  <a:srgbClr val="C00000"/>
                </a:solidFill>
                <a:latin typeface="Avenir Heavy" panose="020B0703020203020204" pitchFamily="34" charset="0"/>
              </a:rPr>
              <a:t>重点：持続可能な資金確保、不平等の解消</a:t>
            </a:r>
            <a:endParaRPr lang="en-IN" sz="1200" dirty="0">
              <a:latin typeface="Avenir Medium" panose="02000603020000020003" pitchFamily="2" charset="0"/>
            </a:endParaRPr>
          </a:p>
        </p:txBody>
      </p:sp>
      <p:sp>
        <p:nvSpPr>
          <p:cNvPr id="9" name="TextBox 8">
            <a:extLst>
              <a:ext uri="{FF2B5EF4-FFF2-40B4-BE49-F238E27FC236}">
                <a16:creationId xmlns:a16="http://schemas.microsoft.com/office/drawing/2014/main" id="{C693D575-3249-8C59-E88F-2DA22E9EBCFF}"/>
              </a:ext>
            </a:extLst>
          </p:cNvPr>
          <p:cNvSpPr txBox="1"/>
          <p:nvPr/>
        </p:nvSpPr>
        <p:spPr>
          <a:xfrm>
            <a:off x="7852528" y="1003595"/>
            <a:ext cx="3625146" cy="2985433"/>
          </a:xfrm>
          <a:prstGeom prst="rect">
            <a:avLst/>
          </a:prstGeom>
          <a:noFill/>
        </p:spPr>
        <p:txBody>
          <a:bodyPr wrap="square" rtlCol="0">
            <a:spAutoFit/>
          </a:bodyPr>
          <a:lstStyle/>
          <a:p>
            <a:pPr>
              <a:spcBef>
                <a:spcPts val="600"/>
              </a:spcBef>
            </a:pPr>
            <a:r>
              <a:rPr lang="ja-JP" altLang="en-US" sz="1400" cap="all" dirty="0">
                <a:solidFill>
                  <a:srgbClr val="C00000"/>
                </a:solidFill>
                <a:latin typeface="Avenir Heavy" panose="020B0703020203020204" pitchFamily="34" charset="0"/>
              </a:rPr>
              <a:t>東ヨーロッパ・中央アジア地域</a:t>
            </a:r>
          </a:p>
          <a:p>
            <a:pPr>
              <a:spcBef>
                <a:spcPts val="600"/>
              </a:spcBef>
            </a:pPr>
            <a:r>
              <a:rPr lang="ja-JP" altLang="en-US" sz="1400" cap="all" dirty="0">
                <a:solidFill>
                  <a:srgbClr val="C00000"/>
                </a:solidFill>
                <a:latin typeface="Avenir Heavy" panose="020B0703020203020204" pitchFamily="34" charset="0"/>
              </a:rPr>
              <a:t>成果：コミュニティ指導力・地域連携強化</a:t>
            </a:r>
          </a:p>
          <a:p>
            <a:pPr>
              <a:spcBef>
                <a:spcPts val="600"/>
              </a:spcBef>
            </a:pPr>
            <a:r>
              <a:rPr lang="ja-JP" altLang="en-US" sz="1400" cap="all" dirty="0">
                <a:solidFill>
                  <a:srgbClr val="C00000"/>
                </a:solidFill>
                <a:latin typeface="Avenir Heavy" panose="020B0703020203020204" pitchFamily="34" charset="0"/>
              </a:rPr>
              <a:t>課題：</a:t>
            </a:r>
            <a:r>
              <a:rPr lang="en-US" altLang="ja-JP" sz="1500" cap="all" dirty="0">
                <a:solidFill>
                  <a:srgbClr val="C00000"/>
                </a:solidFill>
                <a:latin typeface="Avenir Heavy" panose="020B0703020203020204" pitchFamily="34" charset="0"/>
              </a:rPr>
              <a:t>HIV</a:t>
            </a:r>
            <a:r>
              <a:rPr lang="ja-JP" altLang="en-US" sz="1400" cap="all" dirty="0">
                <a:solidFill>
                  <a:srgbClr val="C00000"/>
                </a:solidFill>
                <a:latin typeface="Avenir Heavy" panose="020B0703020203020204" pitchFamily="34" charset="0"/>
              </a:rPr>
              <a:t>感染とエイズ関連死の増加、治療カスケード、市民社会空間の縮小、懲罰的法律、キーポピュレーションの犯罪化</a:t>
            </a:r>
          </a:p>
          <a:p>
            <a:pPr>
              <a:spcBef>
                <a:spcPts val="600"/>
              </a:spcBef>
            </a:pPr>
            <a:r>
              <a:rPr lang="ja-JP" altLang="en-US" sz="1400" cap="all" dirty="0">
                <a:solidFill>
                  <a:srgbClr val="C00000"/>
                </a:solidFill>
                <a:latin typeface="Avenir Heavy" panose="020B0703020203020204" pitchFamily="34" charset="0"/>
              </a:rPr>
              <a:t>優先事項：緊急・持続可能な資金、人道支援の調整・国境を越えたケア、複合予防、統合的でスティグマのないサービス、連携維持、刑務所の公平な医療環境、法改正、市民社会空間</a:t>
            </a:r>
          </a:p>
          <a:p>
            <a:pPr>
              <a:spcBef>
                <a:spcPts val="600"/>
              </a:spcBef>
            </a:pPr>
            <a:r>
              <a:rPr lang="ja-JP" altLang="en-US" sz="1400" cap="all" dirty="0">
                <a:solidFill>
                  <a:srgbClr val="C00000"/>
                </a:solidFill>
                <a:latin typeface="Avenir Heavy" panose="020B0703020203020204" pitchFamily="34" charset="0"/>
              </a:rPr>
              <a:t>重点：コミュニティ主導の対応・データシステムの制度化</a:t>
            </a:r>
            <a:endParaRPr lang="en-IN" sz="1200" dirty="0">
              <a:latin typeface="Avenir Medium" panose="02000603020000020003" pitchFamily="2" charset="0"/>
            </a:endParaRPr>
          </a:p>
        </p:txBody>
      </p:sp>
    </p:spTree>
    <p:extLst>
      <p:ext uri="{BB962C8B-B14F-4D97-AF65-F5344CB8AC3E}">
        <p14:creationId xmlns:p14="http://schemas.microsoft.com/office/powerpoint/2010/main" val="287706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BCDCE-F7AC-70BF-DDB1-A7FAF2990237}"/>
            </a:ext>
          </a:extLst>
        </p:cNvPr>
        <p:cNvGrpSpPr/>
        <p:nvPr/>
      </p:nvGrpSpPr>
      <p:grpSpPr>
        <a:xfrm>
          <a:off x="0" y="0"/>
          <a:ext cx="0" cy="0"/>
          <a:chOff x="0" y="0"/>
          <a:chExt cx="0" cy="0"/>
        </a:xfrm>
      </p:grpSpPr>
      <p:pic>
        <p:nvPicPr>
          <p:cNvPr id="7" name="Picture 2" descr="Marouane Abouzid, un jeune de 25 ans de Casablanca, a toujours vécu dans un environnement où les défis sociaux et les stéréotypes de genre sont omniprésents. Mais sa vision a changé le jour où il a rejoint le programme &quot;The Ball is Your Protection&quot;, une i">
            <a:extLst>
              <a:ext uri="{FF2B5EF4-FFF2-40B4-BE49-F238E27FC236}">
                <a16:creationId xmlns:a16="http://schemas.microsoft.com/office/drawing/2014/main" id="{486361D8-200B-4604-CCDE-36657B321F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7315" y="3614760"/>
            <a:ext cx="3611927" cy="23234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A1DB6BE5-65CA-5E8B-AF68-7BB190752D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7831" y="997657"/>
            <a:ext cx="3621642" cy="23297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rawing of a person&#10;&#10;Description automatically generated">
            <a:extLst>
              <a:ext uri="{FF2B5EF4-FFF2-40B4-BE49-F238E27FC236}">
                <a16:creationId xmlns:a16="http://schemas.microsoft.com/office/drawing/2014/main" id="{71216D86-E638-E8AA-566D-71DF72FD91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cxnSp>
        <p:nvCxnSpPr>
          <p:cNvPr id="20" name="Straight Connector 19">
            <a:extLst>
              <a:ext uri="{FF2B5EF4-FFF2-40B4-BE49-F238E27FC236}">
                <a16:creationId xmlns:a16="http://schemas.microsoft.com/office/drawing/2014/main" id="{912D8D35-6A56-EFAE-0028-224D5ABBD68F}"/>
              </a:ext>
            </a:extLst>
          </p:cNvPr>
          <p:cNvCxnSpPr>
            <a:cxnSpLocks/>
          </p:cNvCxnSpPr>
          <p:nvPr/>
        </p:nvCxnSpPr>
        <p:spPr>
          <a:xfrm>
            <a:off x="7475456" y="1099257"/>
            <a:ext cx="0" cy="5194582"/>
          </a:xfrm>
          <a:prstGeom prst="line">
            <a:avLst/>
          </a:prstGeom>
          <a:ln w="127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499665E-10D5-CF7D-1091-2B0C5D3B3B4E}"/>
              </a:ext>
            </a:extLst>
          </p:cNvPr>
          <p:cNvSpPr txBox="1"/>
          <p:nvPr/>
        </p:nvSpPr>
        <p:spPr>
          <a:xfrm>
            <a:off x="3402655" y="3429000"/>
            <a:ext cx="3625146" cy="3016210"/>
          </a:xfrm>
          <a:prstGeom prst="rect">
            <a:avLst/>
          </a:prstGeom>
          <a:noFill/>
        </p:spPr>
        <p:txBody>
          <a:bodyPr wrap="square" rtlCol="0">
            <a:spAutoFit/>
          </a:bodyPr>
          <a:lstStyle/>
          <a:p>
            <a:pPr>
              <a:spcBef>
                <a:spcPts val="600"/>
              </a:spcBef>
            </a:pPr>
            <a:r>
              <a:rPr lang="ja-JP" altLang="en-US" sz="1400" cap="all" dirty="0">
                <a:solidFill>
                  <a:srgbClr val="C00000"/>
                </a:solidFill>
                <a:latin typeface="Avenir Heavy" panose="020B0703020203020204" pitchFamily="34" charset="0"/>
              </a:rPr>
              <a:t>ラテンアメリカ地域</a:t>
            </a:r>
          </a:p>
          <a:p>
            <a:pPr>
              <a:spcBef>
                <a:spcPts val="600"/>
              </a:spcBef>
            </a:pPr>
            <a:r>
              <a:rPr lang="ja-JP" altLang="en-US" sz="1400" cap="all" dirty="0">
                <a:solidFill>
                  <a:srgbClr val="C00000"/>
                </a:solidFill>
                <a:latin typeface="Avenir Heavy" panose="020B0703020203020204" pitchFamily="34" charset="0"/>
              </a:rPr>
              <a:t>成果：持続可能な資金調達、コミュニティのリーダーシップ</a:t>
            </a:r>
          </a:p>
          <a:p>
            <a:pPr>
              <a:spcBef>
                <a:spcPts val="600"/>
              </a:spcBef>
            </a:pPr>
            <a:r>
              <a:rPr lang="ja-JP" altLang="en-US" sz="1400" cap="all" dirty="0">
                <a:solidFill>
                  <a:srgbClr val="C00000"/>
                </a:solidFill>
                <a:latin typeface="Avenir Heavy" panose="020B0703020203020204" pitchFamily="34" charset="0"/>
              </a:rPr>
              <a:t>課題：新規</a:t>
            </a:r>
            <a:r>
              <a:rPr lang="en-US" altLang="ja-JP" sz="1500" cap="all" dirty="0">
                <a:solidFill>
                  <a:srgbClr val="C00000"/>
                </a:solidFill>
                <a:latin typeface="Avenir Heavy" panose="020B0703020203020204" pitchFamily="34" charset="0"/>
              </a:rPr>
              <a:t>HIV</a:t>
            </a:r>
            <a:r>
              <a:rPr lang="ja-JP" altLang="en-US" sz="1400" cap="all" dirty="0">
                <a:solidFill>
                  <a:srgbClr val="C00000"/>
                </a:solidFill>
                <a:latin typeface="Avenir Heavy" panose="020B0703020203020204" pitchFamily="34" charset="0"/>
              </a:rPr>
              <a:t>感染の増加（</a:t>
            </a:r>
            <a:r>
              <a:rPr lang="en-US" altLang="ja-JP" sz="1500" cap="all" dirty="0">
                <a:solidFill>
                  <a:srgbClr val="C00000"/>
                </a:solidFill>
                <a:latin typeface="Avenir Heavy" panose="020B0703020203020204" pitchFamily="34" charset="0"/>
              </a:rPr>
              <a:t>13%</a:t>
            </a:r>
            <a:r>
              <a:rPr lang="ja-JP" altLang="en-US" sz="1400" cap="all" dirty="0">
                <a:solidFill>
                  <a:srgbClr val="C00000"/>
                </a:solidFill>
                <a:latin typeface="Avenir Heavy" panose="020B0703020203020204" pitchFamily="34" charset="0"/>
              </a:rPr>
              <a:t>）、若者と社会的に弱い立場の人たちへの影響、保健医療用品への公平なアクセス</a:t>
            </a:r>
          </a:p>
          <a:p>
            <a:pPr>
              <a:spcBef>
                <a:spcPts val="600"/>
              </a:spcBef>
            </a:pPr>
            <a:r>
              <a:rPr lang="ja-JP" altLang="en-US" sz="1400" cap="all" dirty="0">
                <a:solidFill>
                  <a:srgbClr val="C00000"/>
                </a:solidFill>
                <a:latin typeface="Avenir Heavy" panose="020B0703020203020204" pitchFamily="34" charset="0"/>
              </a:rPr>
              <a:t>優先事項：国内資金調達、統合保健システム、スティグマ解消、</a:t>
            </a:r>
            <a:r>
              <a:rPr lang="en-US" altLang="ja-JP" sz="1500" cap="all" dirty="0">
                <a:solidFill>
                  <a:srgbClr val="C00000"/>
                </a:solidFill>
                <a:latin typeface="Avenir Heavy" panose="020B0703020203020204" pitchFamily="34" charset="0"/>
              </a:rPr>
              <a:t>HIV</a:t>
            </a:r>
            <a:r>
              <a:rPr lang="ja-JP" altLang="en-US" sz="1400" cap="all" dirty="0">
                <a:solidFill>
                  <a:srgbClr val="C00000"/>
                </a:solidFill>
                <a:latin typeface="Avenir Heavy" panose="020B0703020203020204" pitchFamily="34" charset="0"/>
              </a:rPr>
              <a:t>陽性者・感染リスクに直面する人・</a:t>
            </a:r>
            <a:r>
              <a:rPr lang="en-US" altLang="ja-JP" sz="1500" cap="all" dirty="0">
                <a:solidFill>
                  <a:srgbClr val="C00000"/>
                </a:solidFill>
                <a:latin typeface="Avenir Heavy" panose="020B0703020203020204" pitchFamily="34" charset="0"/>
              </a:rPr>
              <a:t>HIV</a:t>
            </a:r>
            <a:r>
              <a:rPr lang="ja-JP" altLang="en-US" sz="1400" cap="all" dirty="0">
                <a:solidFill>
                  <a:srgbClr val="C00000"/>
                </a:solidFill>
                <a:latin typeface="Avenir Heavy" panose="020B0703020203020204" pitchFamily="34" charset="0"/>
              </a:rPr>
              <a:t>の影響を受けている人への人権に基づくアクセス</a:t>
            </a:r>
          </a:p>
          <a:p>
            <a:pPr>
              <a:spcBef>
                <a:spcPts val="600"/>
              </a:spcBef>
            </a:pPr>
            <a:r>
              <a:rPr lang="ja-JP" altLang="en-US" sz="1400" cap="all" dirty="0">
                <a:solidFill>
                  <a:srgbClr val="C00000"/>
                </a:solidFill>
                <a:latin typeface="Avenir Heavy" panose="020B0703020203020204" pitchFamily="34" charset="0"/>
              </a:rPr>
              <a:t>重点：予防、持続可能性、差別解消、コミュニティのリーダーシップ</a:t>
            </a:r>
            <a:endParaRPr lang="en-IN" sz="1200" dirty="0">
              <a:latin typeface="Avenir Medium" panose="02000603020000020003" pitchFamily="2" charset="0"/>
            </a:endParaRPr>
          </a:p>
        </p:txBody>
      </p:sp>
      <p:sp>
        <p:nvSpPr>
          <p:cNvPr id="9" name="TextBox 8">
            <a:extLst>
              <a:ext uri="{FF2B5EF4-FFF2-40B4-BE49-F238E27FC236}">
                <a16:creationId xmlns:a16="http://schemas.microsoft.com/office/drawing/2014/main" id="{BC27DF08-2464-2874-E3BF-B4CF9D0FEDF7}"/>
              </a:ext>
            </a:extLst>
          </p:cNvPr>
          <p:cNvSpPr txBox="1"/>
          <p:nvPr/>
        </p:nvSpPr>
        <p:spPr>
          <a:xfrm>
            <a:off x="7852528" y="1019806"/>
            <a:ext cx="3625146" cy="2462213"/>
          </a:xfrm>
          <a:prstGeom prst="rect">
            <a:avLst/>
          </a:prstGeom>
          <a:noFill/>
        </p:spPr>
        <p:txBody>
          <a:bodyPr wrap="square" rtlCol="0">
            <a:spAutoFit/>
          </a:bodyPr>
          <a:lstStyle/>
          <a:p>
            <a:pPr>
              <a:spcBef>
                <a:spcPts val="600"/>
              </a:spcBef>
            </a:pPr>
            <a:r>
              <a:rPr lang="ja-JP" altLang="en-US" sz="1400" cap="all" dirty="0">
                <a:solidFill>
                  <a:srgbClr val="C00000"/>
                </a:solidFill>
                <a:latin typeface="Avenir Heavy" panose="020B0703020203020204" pitchFamily="34" charset="0"/>
              </a:rPr>
              <a:t>中東・北アフリカ地域</a:t>
            </a:r>
          </a:p>
          <a:p>
            <a:pPr>
              <a:spcBef>
                <a:spcPts val="600"/>
              </a:spcBef>
            </a:pPr>
            <a:r>
              <a:rPr lang="ja-JP" altLang="en-US" sz="1400" cap="all" dirty="0">
                <a:solidFill>
                  <a:srgbClr val="C00000"/>
                </a:solidFill>
                <a:latin typeface="Avenir Heavy" panose="020B0703020203020204" pitchFamily="34" charset="0"/>
              </a:rPr>
              <a:t>成果：低い</a:t>
            </a:r>
            <a:r>
              <a:rPr lang="en-US" altLang="ja-JP" sz="1500" cap="all" dirty="0">
                <a:solidFill>
                  <a:srgbClr val="C00000"/>
                </a:solidFill>
                <a:latin typeface="Avenir Heavy" panose="020B0703020203020204" pitchFamily="34" charset="0"/>
              </a:rPr>
              <a:t>HIV</a:t>
            </a:r>
            <a:r>
              <a:rPr lang="ja-JP" altLang="en-US" sz="1400" cap="all" dirty="0">
                <a:solidFill>
                  <a:srgbClr val="C00000"/>
                </a:solidFill>
                <a:latin typeface="Avenir Heavy" panose="020B0703020203020204" pitchFamily="34" charset="0"/>
              </a:rPr>
              <a:t>陽性率（新規</a:t>
            </a:r>
            <a:r>
              <a:rPr lang="en-US" altLang="ja-JP" sz="1500" cap="all" dirty="0">
                <a:solidFill>
                  <a:srgbClr val="C00000"/>
                </a:solidFill>
                <a:latin typeface="Avenir Heavy" panose="020B0703020203020204" pitchFamily="34" charset="0"/>
              </a:rPr>
              <a:t>HIV</a:t>
            </a:r>
            <a:r>
              <a:rPr lang="ja-JP" altLang="en-US" sz="1400" cap="all" dirty="0">
                <a:solidFill>
                  <a:srgbClr val="C00000"/>
                </a:solidFill>
                <a:latin typeface="Avenir Heavy" panose="020B0703020203020204" pitchFamily="34" charset="0"/>
              </a:rPr>
              <a:t>感染件数は世界の</a:t>
            </a:r>
            <a:r>
              <a:rPr lang="en-US" altLang="ja-JP" sz="1500" cap="all" dirty="0">
                <a:solidFill>
                  <a:srgbClr val="C00000"/>
                </a:solidFill>
                <a:latin typeface="Avenir Heavy" panose="020B0703020203020204" pitchFamily="34" charset="0"/>
              </a:rPr>
              <a:t>2%</a:t>
            </a:r>
            <a:r>
              <a:rPr lang="ja-JP" altLang="en-US" sz="1400" cap="all" dirty="0">
                <a:solidFill>
                  <a:srgbClr val="C00000"/>
                </a:solidFill>
                <a:latin typeface="Avenir Heavy" panose="020B0703020203020204" pitchFamily="34" charset="0"/>
              </a:rPr>
              <a:t>）</a:t>
            </a:r>
          </a:p>
          <a:p>
            <a:pPr>
              <a:spcBef>
                <a:spcPts val="600"/>
              </a:spcBef>
            </a:pPr>
            <a:r>
              <a:rPr lang="ja-JP" altLang="en-US" sz="1400" cap="all" dirty="0">
                <a:solidFill>
                  <a:srgbClr val="C00000"/>
                </a:solidFill>
                <a:latin typeface="Avenir Heavy" panose="020B0703020203020204" pitchFamily="34" charset="0"/>
              </a:rPr>
              <a:t>課題：新規</a:t>
            </a:r>
            <a:r>
              <a:rPr lang="en-US" altLang="ja-JP" sz="1500" cap="all" dirty="0">
                <a:solidFill>
                  <a:srgbClr val="C00000"/>
                </a:solidFill>
                <a:latin typeface="Avenir Heavy" panose="020B0703020203020204" pitchFamily="34" charset="0"/>
              </a:rPr>
              <a:t>HIV</a:t>
            </a:r>
            <a:r>
              <a:rPr lang="ja-JP" altLang="en-US" sz="1400" cap="all" dirty="0">
                <a:solidFill>
                  <a:srgbClr val="C00000"/>
                </a:solidFill>
                <a:latin typeface="Avenir Heavy" panose="020B0703020203020204" pitchFamily="34" charset="0"/>
              </a:rPr>
              <a:t>感染件数</a:t>
            </a:r>
            <a:r>
              <a:rPr lang="en-US" altLang="ja-JP" sz="1500" cap="all" dirty="0">
                <a:solidFill>
                  <a:srgbClr val="C00000"/>
                </a:solidFill>
                <a:latin typeface="Avenir Heavy" panose="020B0703020203020204" pitchFamily="34" charset="0"/>
              </a:rPr>
              <a:t>94%</a:t>
            </a:r>
            <a:r>
              <a:rPr lang="ja-JP" altLang="en-US" sz="1400" cap="all" dirty="0">
                <a:solidFill>
                  <a:srgbClr val="C00000"/>
                </a:solidFill>
                <a:latin typeface="Avenir Heavy" panose="020B0703020203020204" pitchFamily="34" charset="0"/>
              </a:rPr>
              <a:t>増、キーポピュレーションの犯罪化</a:t>
            </a:r>
          </a:p>
          <a:p>
            <a:pPr>
              <a:spcBef>
                <a:spcPts val="600"/>
              </a:spcBef>
            </a:pPr>
            <a:r>
              <a:rPr lang="ja-JP" altLang="en-US" sz="1400" cap="all" dirty="0">
                <a:solidFill>
                  <a:srgbClr val="C00000"/>
                </a:solidFill>
                <a:latin typeface="Avenir Heavy" panose="020B0703020203020204" pitchFamily="34" charset="0"/>
              </a:rPr>
              <a:t>優先事項：資金調達、人道支援の統合化、データシステム、法改正</a:t>
            </a:r>
          </a:p>
          <a:p>
            <a:pPr>
              <a:spcBef>
                <a:spcPts val="600"/>
              </a:spcBef>
            </a:pPr>
            <a:r>
              <a:rPr lang="ja-JP" altLang="en-US" sz="1400" cap="all" dirty="0">
                <a:solidFill>
                  <a:srgbClr val="C00000"/>
                </a:solidFill>
                <a:latin typeface="Avenir Heavy" panose="020B0703020203020204" pitchFamily="34" charset="0"/>
              </a:rPr>
              <a:t>重点：若者へのアクセス、スティグマのないケア、コミュニティワーカー育成</a:t>
            </a:r>
            <a:endParaRPr lang="en-IN" sz="1200" dirty="0">
              <a:latin typeface="Avenir Medium" panose="02000603020000020003" pitchFamily="2" charset="0"/>
            </a:endParaRPr>
          </a:p>
        </p:txBody>
      </p:sp>
      <p:sp>
        <p:nvSpPr>
          <p:cNvPr id="2" name="TextBox 4">
            <a:extLst>
              <a:ext uri="{FF2B5EF4-FFF2-40B4-BE49-F238E27FC236}">
                <a16:creationId xmlns:a16="http://schemas.microsoft.com/office/drawing/2014/main" id="{937E0357-87D8-5DF9-3B8F-C73D2EE516F6}"/>
              </a:ext>
            </a:extLst>
          </p:cNvPr>
          <p:cNvSpPr txBox="1"/>
          <p:nvPr/>
        </p:nvSpPr>
        <p:spPr>
          <a:xfrm>
            <a:off x="174170" y="759387"/>
            <a:ext cx="2661159" cy="3323987"/>
          </a:xfrm>
          <a:prstGeom prst="rect">
            <a:avLst/>
          </a:prstGeom>
          <a:noFill/>
        </p:spPr>
        <p:txBody>
          <a:bodyPr wrap="square" rtlCol="0">
            <a:spAutoFit/>
          </a:bodyPr>
          <a:lstStyle/>
          <a:p>
            <a:pPr algn="just"/>
            <a:r>
              <a:rPr lang="ja-JP" altLang="en-US" sz="2600" b="1" cap="all" dirty="0">
                <a:solidFill>
                  <a:srgbClr val="E31837"/>
                </a:solidFill>
                <a:latin typeface="Avenir Heavy" panose="020B0703020203020204" pitchFamily="34" charset="0"/>
              </a:rPr>
              <a:t>地域別に</a:t>
            </a:r>
            <a:endParaRPr lang="en-US" altLang="ja-JP" sz="2600" b="1" cap="all" dirty="0">
              <a:solidFill>
                <a:srgbClr val="E31837"/>
              </a:solidFill>
              <a:latin typeface="Avenir Heavy" panose="020B0703020203020204" pitchFamily="34" charset="0"/>
            </a:endParaRPr>
          </a:p>
          <a:p>
            <a:pPr algn="just"/>
            <a:r>
              <a:rPr lang="en-US" altLang="ja-JP" sz="2700" b="1" cap="all" dirty="0">
                <a:solidFill>
                  <a:srgbClr val="E31837"/>
                </a:solidFill>
                <a:latin typeface="Avenir Heavy" panose="020B0703020203020204" pitchFamily="34" charset="0"/>
              </a:rPr>
              <a:t>HIV</a:t>
            </a:r>
            <a:r>
              <a:rPr lang="ja-JP" altLang="en-US" sz="2600" b="1" cap="all" dirty="0">
                <a:solidFill>
                  <a:srgbClr val="E31837"/>
                </a:solidFill>
                <a:latin typeface="Avenir Heavy" panose="020B0703020203020204" pitchFamily="34" charset="0"/>
              </a:rPr>
              <a:t>陽性者、</a:t>
            </a:r>
            <a:endParaRPr lang="en-US" altLang="ja-JP" sz="2600" b="1" cap="all" dirty="0">
              <a:solidFill>
                <a:srgbClr val="E31837"/>
              </a:solidFill>
              <a:latin typeface="Avenir Heavy" panose="020B0703020203020204" pitchFamily="34" charset="0"/>
            </a:endParaRPr>
          </a:p>
          <a:p>
            <a:pPr algn="just"/>
            <a:r>
              <a:rPr lang="en-US" altLang="ja-JP" sz="2700" b="1" cap="all" dirty="0">
                <a:solidFill>
                  <a:srgbClr val="E31837"/>
                </a:solidFill>
                <a:latin typeface="Avenir Heavy" panose="020B0703020203020204" pitchFamily="34" charset="0"/>
              </a:rPr>
              <a:t>HIV</a:t>
            </a:r>
            <a:r>
              <a:rPr lang="ja-JP" altLang="en-US" sz="2600" b="1" cap="all" dirty="0">
                <a:solidFill>
                  <a:srgbClr val="E31837"/>
                </a:solidFill>
                <a:latin typeface="Avenir Heavy" panose="020B0703020203020204" pitchFamily="34" charset="0"/>
              </a:rPr>
              <a:t>感染の影響を受けている人、</a:t>
            </a:r>
            <a:r>
              <a:rPr lang="en-US" altLang="ja-JP" sz="2700" b="1" cap="all" dirty="0">
                <a:solidFill>
                  <a:srgbClr val="E31837"/>
                </a:solidFill>
                <a:latin typeface="Avenir Heavy" panose="020B0703020203020204" pitchFamily="34" charset="0"/>
              </a:rPr>
              <a:t>HIV</a:t>
            </a:r>
            <a:r>
              <a:rPr lang="ja-JP" altLang="en-US" sz="2600" b="1" cap="all" dirty="0">
                <a:solidFill>
                  <a:srgbClr val="E31837"/>
                </a:solidFill>
                <a:latin typeface="Avenir Heavy" panose="020B0703020203020204" pitchFamily="34" charset="0"/>
              </a:rPr>
              <a:t>感染のリスクに直面する人が置かれている状況を考える</a:t>
            </a:r>
            <a:endParaRPr lang="en-IN" sz="2600" b="1" cap="all" dirty="0">
              <a:solidFill>
                <a:srgbClr val="E31837"/>
              </a:solidFill>
              <a:latin typeface="Avenir Heavy" panose="020B0703020203020204" pitchFamily="34" charset="0"/>
            </a:endParaRPr>
          </a:p>
        </p:txBody>
      </p:sp>
    </p:spTree>
    <p:extLst>
      <p:ext uri="{BB962C8B-B14F-4D97-AF65-F5344CB8AC3E}">
        <p14:creationId xmlns:p14="http://schemas.microsoft.com/office/powerpoint/2010/main" val="283151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3093E-2081-4FA2-9B35-E9F5B1BB13E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9654607-222F-DD78-A54E-245E42101C20}"/>
              </a:ext>
            </a:extLst>
          </p:cNvPr>
          <p:cNvPicPr>
            <a:picLocks noChangeAspect="1"/>
          </p:cNvPicPr>
          <p:nvPr/>
        </p:nvPicPr>
        <p:blipFill>
          <a:blip r:embed="rId3"/>
          <a:stretch>
            <a:fillRect/>
          </a:stretch>
        </p:blipFill>
        <p:spPr>
          <a:xfrm>
            <a:off x="7927315" y="3544078"/>
            <a:ext cx="3611927" cy="2323494"/>
          </a:xfrm>
          <a:prstGeom prst="rect">
            <a:avLst/>
          </a:prstGeom>
        </p:spPr>
      </p:pic>
      <p:pic>
        <p:nvPicPr>
          <p:cNvPr id="4" name="Picture 2">
            <a:extLst>
              <a:ext uri="{FF2B5EF4-FFF2-40B4-BE49-F238E27FC236}">
                <a16:creationId xmlns:a16="http://schemas.microsoft.com/office/drawing/2014/main" id="{595BB44D-2DEB-0A8E-EF41-6047A809A1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710"/>
          <a:stretch>
            <a:fillRect/>
          </a:stretch>
        </p:blipFill>
        <p:spPr bwMode="auto">
          <a:xfrm>
            <a:off x="3278781" y="826491"/>
            <a:ext cx="3652813" cy="26025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rawing of a person&#10;&#10;Description automatically generated">
            <a:extLst>
              <a:ext uri="{FF2B5EF4-FFF2-40B4-BE49-F238E27FC236}">
                <a16:creationId xmlns:a16="http://schemas.microsoft.com/office/drawing/2014/main" id="{4A878ECB-A095-6036-4972-096129E0DA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cxnSp>
        <p:nvCxnSpPr>
          <p:cNvPr id="20" name="Straight Connector 19">
            <a:extLst>
              <a:ext uri="{FF2B5EF4-FFF2-40B4-BE49-F238E27FC236}">
                <a16:creationId xmlns:a16="http://schemas.microsoft.com/office/drawing/2014/main" id="{A6E354EE-9E51-FED6-5939-B5A513DC1FAD}"/>
              </a:ext>
            </a:extLst>
          </p:cNvPr>
          <p:cNvCxnSpPr>
            <a:cxnSpLocks/>
          </p:cNvCxnSpPr>
          <p:nvPr/>
        </p:nvCxnSpPr>
        <p:spPr>
          <a:xfrm>
            <a:off x="7475456" y="1099257"/>
            <a:ext cx="0" cy="5194582"/>
          </a:xfrm>
          <a:prstGeom prst="line">
            <a:avLst/>
          </a:prstGeom>
          <a:ln w="127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D097B8B-A497-B818-EEE6-E8F173E4DA8F}"/>
              </a:ext>
            </a:extLst>
          </p:cNvPr>
          <p:cNvSpPr txBox="1"/>
          <p:nvPr/>
        </p:nvSpPr>
        <p:spPr>
          <a:xfrm>
            <a:off x="3278781" y="3544078"/>
            <a:ext cx="3625146" cy="2154436"/>
          </a:xfrm>
          <a:prstGeom prst="rect">
            <a:avLst/>
          </a:prstGeom>
          <a:noFill/>
        </p:spPr>
        <p:txBody>
          <a:bodyPr wrap="square" rtlCol="0">
            <a:spAutoFit/>
          </a:bodyPr>
          <a:lstStyle/>
          <a:p>
            <a:pPr>
              <a:spcBef>
                <a:spcPts val="600"/>
              </a:spcBef>
            </a:pPr>
            <a:r>
              <a:rPr lang="ja-JP" altLang="en-US" sz="1400" cap="all" dirty="0">
                <a:solidFill>
                  <a:srgbClr val="C00000"/>
                </a:solidFill>
                <a:latin typeface="Avenir Heavy" panose="020B0703020203020204" pitchFamily="34" charset="0"/>
              </a:rPr>
              <a:t>西部・中部アフリカ地域</a:t>
            </a:r>
          </a:p>
          <a:p>
            <a:pPr>
              <a:spcBef>
                <a:spcPts val="600"/>
              </a:spcBef>
            </a:pPr>
            <a:r>
              <a:rPr lang="ja-JP" altLang="en-US" sz="1400" cap="all" dirty="0">
                <a:solidFill>
                  <a:srgbClr val="C00000"/>
                </a:solidFill>
                <a:latin typeface="Avenir Heavy" panose="020B0703020203020204" pitchFamily="34" charset="0"/>
              </a:rPr>
              <a:t>成果：</a:t>
            </a:r>
            <a:r>
              <a:rPr lang="en-US" altLang="ja-JP" sz="1500" cap="all" dirty="0">
                <a:solidFill>
                  <a:srgbClr val="C00000"/>
                </a:solidFill>
                <a:latin typeface="Avenir Heavy" panose="020B0703020203020204" pitchFamily="34" charset="0"/>
              </a:rPr>
              <a:t>95</a:t>
            </a:r>
            <a:r>
              <a:rPr lang="ja-JP" altLang="en-US" sz="1400" cap="all" dirty="0">
                <a:solidFill>
                  <a:srgbClr val="C00000"/>
                </a:solidFill>
                <a:latin typeface="Avenir Heavy" panose="020B0703020203020204" pitchFamily="34" charset="0"/>
              </a:rPr>
              <a:t>ターゲット達成に向けた前進</a:t>
            </a:r>
          </a:p>
          <a:p>
            <a:pPr>
              <a:spcBef>
                <a:spcPts val="600"/>
              </a:spcBef>
            </a:pPr>
            <a:r>
              <a:rPr lang="ja-JP" altLang="en-US" sz="1400" cap="all" dirty="0">
                <a:solidFill>
                  <a:srgbClr val="C00000"/>
                </a:solidFill>
                <a:latin typeface="Avenir Heavy" panose="020B0703020203020204" pitchFamily="34" charset="0"/>
              </a:rPr>
              <a:t>課題：女性と若者の高い</a:t>
            </a:r>
            <a:r>
              <a:rPr lang="en-US" altLang="ja-JP" sz="1500" cap="all" dirty="0">
                <a:solidFill>
                  <a:srgbClr val="C00000"/>
                </a:solidFill>
                <a:latin typeface="Avenir Heavy" panose="020B0703020203020204" pitchFamily="34" charset="0"/>
              </a:rPr>
              <a:t>HIV</a:t>
            </a:r>
            <a:r>
              <a:rPr lang="ja-JP" altLang="en-US" sz="1400" cap="all" dirty="0">
                <a:solidFill>
                  <a:srgbClr val="C00000"/>
                </a:solidFill>
                <a:latin typeface="Avenir Heavy" panose="020B0703020203020204" pitchFamily="34" charset="0"/>
              </a:rPr>
              <a:t>感染率、小児治療の普及、システム全体の脆弱性</a:t>
            </a:r>
          </a:p>
          <a:p>
            <a:pPr>
              <a:spcBef>
                <a:spcPts val="600"/>
              </a:spcBef>
            </a:pPr>
            <a:r>
              <a:rPr lang="ja-JP" altLang="en-US" sz="1400" cap="all" dirty="0">
                <a:solidFill>
                  <a:srgbClr val="C00000"/>
                </a:solidFill>
                <a:latin typeface="Avenir Heavy" panose="020B0703020203020204" pitchFamily="34" charset="0"/>
              </a:rPr>
              <a:t>優先事項：国内資金の確保、サービス統合、地域データの活用、スティグマ解消</a:t>
            </a:r>
          </a:p>
          <a:p>
            <a:pPr>
              <a:spcBef>
                <a:spcPts val="600"/>
              </a:spcBef>
            </a:pPr>
            <a:r>
              <a:rPr lang="ja-JP" altLang="en-US" sz="1400" cap="all" dirty="0">
                <a:solidFill>
                  <a:srgbClr val="C00000"/>
                </a:solidFill>
                <a:latin typeface="Avenir Heavy" panose="020B0703020203020204" pitchFamily="34" charset="0"/>
              </a:rPr>
              <a:t>重点：コミュニティ保健センター、法的リテラシー、若者主導の対応</a:t>
            </a:r>
            <a:endParaRPr lang="en-IN" sz="1200" dirty="0">
              <a:latin typeface="Avenir Medium" panose="02000603020000020003" pitchFamily="2" charset="0"/>
            </a:endParaRPr>
          </a:p>
        </p:txBody>
      </p:sp>
      <p:sp>
        <p:nvSpPr>
          <p:cNvPr id="9" name="TextBox 8">
            <a:extLst>
              <a:ext uri="{FF2B5EF4-FFF2-40B4-BE49-F238E27FC236}">
                <a16:creationId xmlns:a16="http://schemas.microsoft.com/office/drawing/2014/main" id="{1E1E962E-B524-2AEC-9CE6-2C462C7537B1}"/>
              </a:ext>
            </a:extLst>
          </p:cNvPr>
          <p:cNvSpPr txBox="1"/>
          <p:nvPr/>
        </p:nvSpPr>
        <p:spPr>
          <a:xfrm>
            <a:off x="7852528" y="1019806"/>
            <a:ext cx="3625146" cy="2369880"/>
          </a:xfrm>
          <a:prstGeom prst="rect">
            <a:avLst/>
          </a:prstGeom>
          <a:noFill/>
        </p:spPr>
        <p:txBody>
          <a:bodyPr wrap="square" rtlCol="0">
            <a:spAutoFit/>
          </a:bodyPr>
          <a:lstStyle/>
          <a:p>
            <a:pPr>
              <a:spcBef>
                <a:spcPts val="600"/>
              </a:spcBef>
            </a:pPr>
            <a:r>
              <a:rPr lang="ja-JP" altLang="en-US" sz="1400" cap="all" dirty="0">
                <a:solidFill>
                  <a:srgbClr val="C00000"/>
                </a:solidFill>
                <a:latin typeface="Avenir Heavy" panose="020B0703020203020204" pitchFamily="34" charset="0"/>
              </a:rPr>
              <a:t>西欧・中欧・北米地域</a:t>
            </a:r>
          </a:p>
          <a:p>
            <a:pPr>
              <a:spcBef>
                <a:spcPts val="600"/>
              </a:spcBef>
            </a:pPr>
            <a:r>
              <a:rPr lang="ja-JP" altLang="en-US" sz="1400" cap="all" dirty="0">
                <a:solidFill>
                  <a:srgbClr val="C00000"/>
                </a:solidFill>
                <a:latin typeface="Avenir Heavy" panose="020B0703020203020204" pitchFamily="34" charset="0"/>
              </a:rPr>
              <a:t>成果：新規</a:t>
            </a:r>
            <a:r>
              <a:rPr lang="en-US" altLang="ja-JP" sz="1500" cap="all" dirty="0">
                <a:solidFill>
                  <a:srgbClr val="C00000"/>
                </a:solidFill>
                <a:latin typeface="Avenir Heavy" panose="020B0703020203020204" pitchFamily="34" charset="0"/>
              </a:rPr>
              <a:t>HIV</a:t>
            </a:r>
            <a:r>
              <a:rPr lang="ja-JP" altLang="en-US" sz="1400" cap="all" dirty="0">
                <a:solidFill>
                  <a:srgbClr val="C00000"/>
                </a:solidFill>
                <a:latin typeface="Avenir Heavy" panose="020B0703020203020204" pitchFamily="34" charset="0"/>
              </a:rPr>
              <a:t>感染とエイズ関連死の減少、</a:t>
            </a:r>
            <a:r>
              <a:rPr lang="en-US" altLang="ja-JP" sz="1500" cap="all" dirty="0">
                <a:solidFill>
                  <a:srgbClr val="C00000"/>
                </a:solidFill>
                <a:latin typeface="Avenir Heavy" panose="020B0703020203020204" pitchFamily="34" charset="0"/>
              </a:rPr>
              <a:t>HIV</a:t>
            </a:r>
            <a:r>
              <a:rPr lang="ja-JP" altLang="en-US" sz="1400" cap="all" dirty="0">
                <a:solidFill>
                  <a:srgbClr val="C00000"/>
                </a:solidFill>
                <a:latin typeface="Avenir Heavy" panose="020B0703020203020204" pitchFamily="34" charset="0"/>
              </a:rPr>
              <a:t>陽性者の長期生存</a:t>
            </a:r>
          </a:p>
          <a:p>
            <a:pPr>
              <a:spcBef>
                <a:spcPts val="600"/>
              </a:spcBef>
            </a:pPr>
            <a:r>
              <a:rPr lang="ja-JP" altLang="en-US" sz="1400" cap="all" dirty="0">
                <a:solidFill>
                  <a:srgbClr val="C00000"/>
                </a:solidFill>
                <a:latin typeface="Avenir Heavy" panose="020B0703020203020204" pitchFamily="34" charset="0"/>
              </a:rPr>
              <a:t>課題：スティグマ、犯罪視、保健格差</a:t>
            </a:r>
          </a:p>
          <a:p>
            <a:pPr>
              <a:spcBef>
                <a:spcPts val="600"/>
              </a:spcBef>
            </a:pPr>
            <a:r>
              <a:rPr lang="ja-JP" altLang="en-US" sz="1400" cap="all" dirty="0">
                <a:solidFill>
                  <a:srgbClr val="C00000"/>
                </a:solidFill>
                <a:latin typeface="Avenir Heavy" panose="020B0703020203020204" pitchFamily="34" charset="0"/>
              </a:rPr>
              <a:t>優先事項：</a:t>
            </a:r>
            <a:r>
              <a:rPr lang="en-US" altLang="ja-JP" sz="1500" cap="all" dirty="0">
                <a:solidFill>
                  <a:srgbClr val="C00000"/>
                </a:solidFill>
                <a:latin typeface="Avenir Heavy" panose="020B0703020203020204" pitchFamily="34" charset="0"/>
              </a:rPr>
              <a:t>HIV</a:t>
            </a:r>
            <a:r>
              <a:rPr lang="ja-JP" altLang="en-US" sz="1400" cap="all" dirty="0">
                <a:solidFill>
                  <a:srgbClr val="C00000"/>
                </a:solidFill>
                <a:latin typeface="Avenir Heavy" panose="020B0703020203020204" pitchFamily="34" charset="0"/>
              </a:rPr>
              <a:t>陽性者の長期ケア、デジタルツール、データの公平性、コミュニティの関与</a:t>
            </a:r>
          </a:p>
          <a:p>
            <a:pPr>
              <a:spcBef>
                <a:spcPts val="600"/>
              </a:spcBef>
            </a:pPr>
            <a:r>
              <a:rPr lang="ja-JP" altLang="en-US" sz="1400" cap="all" dirty="0">
                <a:solidFill>
                  <a:srgbClr val="C00000"/>
                </a:solidFill>
                <a:latin typeface="Avenir Heavy" panose="020B0703020203020204" pitchFamily="34" charset="0"/>
              </a:rPr>
              <a:t>重点：統合的なケア提供、社会的決定要因、法改正</a:t>
            </a:r>
            <a:endParaRPr lang="en-IN" sz="1200" dirty="0">
              <a:latin typeface="Avenir Medium" panose="02000603020000020003" pitchFamily="2" charset="0"/>
            </a:endParaRPr>
          </a:p>
        </p:txBody>
      </p:sp>
      <p:sp>
        <p:nvSpPr>
          <p:cNvPr id="7" name="TextBox 4">
            <a:extLst>
              <a:ext uri="{FF2B5EF4-FFF2-40B4-BE49-F238E27FC236}">
                <a16:creationId xmlns:a16="http://schemas.microsoft.com/office/drawing/2014/main" id="{ABECCC87-ABA9-F8EB-5574-C62934CC1B21}"/>
              </a:ext>
            </a:extLst>
          </p:cNvPr>
          <p:cNvSpPr txBox="1"/>
          <p:nvPr/>
        </p:nvSpPr>
        <p:spPr>
          <a:xfrm>
            <a:off x="174170" y="759387"/>
            <a:ext cx="2661159" cy="3323987"/>
          </a:xfrm>
          <a:prstGeom prst="rect">
            <a:avLst/>
          </a:prstGeom>
          <a:noFill/>
        </p:spPr>
        <p:txBody>
          <a:bodyPr wrap="square" rtlCol="0">
            <a:spAutoFit/>
          </a:bodyPr>
          <a:lstStyle/>
          <a:p>
            <a:pPr algn="just"/>
            <a:r>
              <a:rPr lang="ja-JP" altLang="en-US" sz="2600" b="1" cap="all" dirty="0">
                <a:solidFill>
                  <a:srgbClr val="E31837"/>
                </a:solidFill>
                <a:latin typeface="Avenir Heavy" panose="020B0703020203020204" pitchFamily="34" charset="0"/>
              </a:rPr>
              <a:t>地域別に</a:t>
            </a:r>
            <a:endParaRPr lang="en-US" altLang="ja-JP" sz="2600" b="1" cap="all" dirty="0">
              <a:solidFill>
                <a:srgbClr val="E31837"/>
              </a:solidFill>
              <a:latin typeface="Avenir Heavy" panose="020B0703020203020204" pitchFamily="34" charset="0"/>
            </a:endParaRPr>
          </a:p>
          <a:p>
            <a:pPr algn="just"/>
            <a:r>
              <a:rPr lang="en-US" altLang="ja-JP" sz="2700" b="1" cap="all" dirty="0">
                <a:solidFill>
                  <a:srgbClr val="E31837"/>
                </a:solidFill>
                <a:latin typeface="Avenir Heavy" panose="020B0703020203020204" pitchFamily="34" charset="0"/>
              </a:rPr>
              <a:t>HIV</a:t>
            </a:r>
            <a:r>
              <a:rPr lang="ja-JP" altLang="en-US" sz="2600" b="1" cap="all" dirty="0">
                <a:solidFill>
                  <a:srgbClr val="E31837"/>
                </a:solidFill>
                <a:latin typeface="Avenir Heavy" panose="020B0703020203020204" pitchFamily="34" charset="0"/>
              </a:rPr>
              <a:t>陽性者、</a:t>
            </a:r>
            <a:endParaRPr lang="en-US" altLang="ja-JP" sz="2600" b="1" cap="all" dirty="0">
              <a:solidFill>
                <a:srgbClr val="E31837"/>
              </a:solidFill>
              <a:latin typeface="Avenir Heavy" panose="020B0703020203020204" pitchFamily="34" charset="0"/>
            </a:endParaRPr>
          </a:p>
          <a:p>
            <a:pPr algn="just"/>
            <a:r>
              <a:rPr lang="en-US" altLang="ja-JP" sz="2700" b="1" cap="all" dirty="0">
                <a:solidFill>
                  <a:srgbClr val="E31837"/>
                </a:solidFill>
                <a:latin typeface="Avenir Heavy" panose="020B0703020203020204" pitchFamily="34" charset="0"/>
              </a:rPr>
              <a:t>HIV</a:t>
            </a:r>
            <a:r>
              <a:rPr lang="ja-JP" altLang="en-US" sz="2600" b="1" cap="all" dirty="0">
                <a:solidFill>
                  <a:srgbClr val="E31837"/>
                </a:solidFill>
                <a:latin typeface="Avenir Heavy" panose="020B0703020203020204" pitchFamily="34" charset="0"/>
              </a:rPr>
              <a:t>感染の影響を受けている人、</a:t>
            </a:r>
            <a:r>
              <a:rPr lang="en-US" altLang="ja-JP" sz="2700" b="1" cap="all" dirty="0">
                <a:solidFill>
                  <a:srgbClr val="E31837"/>
                </a:solidFill>
                <a:latin typeface="Avenir Heavy" panose="020B0703020203020204" pitchFamily="34" charset="0"/>
              </a:rPr>
              <a:t>HIV</a:t>
            </a:r>
            <a:r>
              <a:rPr lang="ja-JP" altLang="en-US" sz="2600" b="1" cap="all" dirty="0">
                <a:solidFill>
                  <a:srgbClr val="E31837"/>
                </a:solidFill>
                <a:latin typeface="Avenir Heavy" panose="020B0703020203020204" pitchFamily="34" charset="0"/>
              </a:rPr>
              <a:t>感染のリスクに直面する人が置かれている状況を考える</a:t>
            </a:r>
            <a:endParaRPr lang="en-IN" sz="2600" b="1" cap="all" dirty="0">
              <a:solidFill>
                <a:srgbClr val="E31837"/>
              </a:solidFill>
              <a:latin typeface="Avenir Heavy" panose="020B0703020203020204" pitchFamily="34" charset="0"/>
            </a:endParaRPr>
          </a:p>
        </p:txBody>
      </p:sp>
    </p:spTree>
    <p:extLst>
      <p:ext uri="{BB962C8B-B14F-4D97-AF65-F5344CB8AC3E}">
        <p14:creationId xmlns:p14="http://schemas.microsoft.com/office/powerpoint/2010/main" val="318302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63C9C-765F-EFA0-50B7-95FF1AFEB949}"/>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08BC9C9E-70EA-D9C6-A9C5-1D0E59E0A979}"/>
              </a:ext>
            </a:extLst>
          </p:cNvPr>
          <p:cNvPicPr>
            <a:picLocks noChangeAspect="1"/>
          </p:cNvPicPr>
          <p:nvPr/>
        </p:nvPicPr>
        <p:blipFill>
          <a:blip r:embed="rId3">
            <a:extLst>
              <a:ext uri="{28A0092B-C50C-407E-A947-70E740481C1C}">
                <a14:useLocalDpi xmlns:a14="http://schemas.microsoft.com/office/drawing/2010/main" val="0"/>
              </a:ext>
            </a:extLst>
          </a:blip>
          <a:srcRect l="12495" t="16881" r="14310" b="13672"/>
          <a:stretch>
            <a:fillRect/>
          </a:stretch>
        </p:blipFill>
        <p:spPr>
          <a:xfrm>
            <a:off x="3423920" y="3088640"/>
            <a:ext cx="6675120" cy="3677920"/>
          </a:xfrm>
          <a:prstGeom prst="rect">
            <a:avLst/>
          </a:prstGeom>
        </p:spPr>
      </p:pic>
      <p:sp>
        <p:nvSpPr>
          <p:cNvPr id="6" name="TextBox 5">
            <a:extLst>
              <a:ext uri="{FF2B5EF4-FFF2-40B4-BE49-F238E27FC236}">
                <a16:creationId xmlns:a16="http://schemas.microsoft.com/office/drawing/2014/main" id="{08BA15B5-0BEE-2FA4-DFFC-4CE846C51C97}"/>
              </a:ext>
            </a:extLst>
          </p:cNvPr>
          <p:cNvSpPr txBox="1"/>
          <p:nvPr/>
        </p:nvSpPr>
        <p:spPr>
          <a:xfrm>
            <a:off x="4555257" y="1504757"/>
            <a:ext cx="1261654" cy="1477328"/>
          </a:xfrm>
          <a:prstGeom prst="rect">
            <a:avLst/>
          </a:prstGeom>
          <a:noFill/>
        </p:spPr>
        <p:txBody>
          <a:bodyPr wrap="square" rtlCol="0">
            <a:spAutoFit/>
          </a:bodyPr>
          <a:lstStyle/>
          <a:p>
            <a:pPr>
              <a:spcBef>
                <a:spcPts val="600"/>
              </a:spcBef>
            </a:pPr>
            <a:r>
              <a:rPr lang="ja-JP" altLang="en-US" dirty="0">
                <a:solidFill>
                  <a:srgbClr val="F16B73"/>
                </a:solidFill>
                <a:latin typeface="Avenir Medium" panose="02000603020000020003" pitchFamily="2" charset="0"/>
              </a:rPr>
              <a:t>成果拡大に向けた各地方レベルでの活動</a:t>
            </a:r>
            <a:endParaRPr lang="en-IN" dirty="0">
              <a:solidFill>
                <a:srgbClr val="F16B73"/>
              </a:solidFill>
              <a:latin typeface="Avenir Medium" panose="02000603020000020003" pitchFamily="2" charset="0"/>
            </a:endParaRPr>
          </a:p>
        </p:txBody>
      </p:sp>
      <p:pic>
        <p:nvPicPr>
          <p:cNvPr id="3" name="Picture 2" descr="A drawing of a person&#10;&#10;Description automatically generated">
            <a:extLst>
              <a:ext uri="{FF2B5EF4-FFF2-40B4-BE49-F238E27FC236}">
                <a16:creationId xmlns:a16="http://schemas.microsoft.com/office/drawing/2014/main" id="{2D624FFE-9C7B-B615-428A-6AC612EACC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pic>
        <p:nvPicPr>
          <p:cNvPr id="8" name="Graphic 7">
            <a:extLst>
              <a:ext uri="{FF2B5EF4-FFF2-40B4-BE49-F238E27FC236}">
                <a16:creationId xmlns:a16="http://schemas.microsoft.com/office/drawing/2014/main" id="{8DE71622-448E-2D3C-ECF7-7F18E1D6FA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78547" y="2899977"/>
            <a:ext cx="6235071" cy="3540117"/>
          </a:xfrm>
          <a:prstGeom prst="rect">
            <a:avLst/>
          </a:prstGeom>
          <a:effectLst/>
        </p:spPr>
      </p:pic>
      <p:cxnSp>
        <p:nvCxnSpPr>
          <p:cNvPr id="10" name="Straight Connector 9">
            <a:extLst>
              <a:ext uri="{FF2B5EF4-FFF2-40B4-BE49-F238E27FC236}">
                <a16:creationId xmlns:a16="http://schemas.microsoft.com/office/drawing/2014/main" id="{4A0ED1C6-153A-BD7A-59A0-B54B1B63BC08}"/>
              </a:ext>
            </a:extLst>
          </p:cNvPr>
          <p:cNvCxnSpPr>
            <a:cxnSpLocks/>
          </p:cNvCxnSpPr>
          <p:nvPr/>
        </p:nvCxnSpPr>
        <p:spPr>
          <a:xfrm flipH="1">
            <a:off x="4545209" y="1514917"/>
            <a:ext cx="10048" cy="3800661"/>
          </a:xfrm>
          <a:prstGeom prst="line">
            <a:avLst/>
          </a:prstGeom>
          <a:ln w="12700">
            <a:solidFill>
              <a:srgbClr val="F26C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742DDB2-796F-F98C-B50E-3BC11F3B44B5}"/>
              </a:ext>
            </a:extLst>
          </p:cNvPr>
          <p:cNvCxnSpPr>
            <a:cxnSpLocks/>
          </p:cNvCxnSpPr>
          <p:nvPr/>
        </p:nvCxnSpPr>
        <p:spPr>
          <a:xfrm flipH="1">
            <a:off x="5750300" y="1514917"/>
            <a:ext cx="76772" cy="3828166"/>
          </a:xfrm>
          <a:prstGeom prst="line">
            <a:avLst/>
          </a:prstGeom>
          <a:ln w="12700">
            <a:solidFill>
              <a:srgbClr val="006EB6"/>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778938E-2673-03B3-A3DF-4B9F74F781AD}"/>
              </a:ext>
            </a:extLst>
          </p:cNvPr>
          <p:cNvCxnSpPr>
            <a:cxnSpLocks/>
          </p:cNvCxnSpPr>
          <p:nvPr/>
        </p:nvCxnSpPr>
        <p:spPr>
          <a:xfrm>
            <a:off x="7422866" y="1514917"/>
            <a:ext cx="0" cy="2838132"/>
          </a:xfrm>
          <a:prstGeom prst="line">
            <a:avLst/>
          </a:prstGeom>
          <a:ln w="12700">
            <a:solidFill>
              <a:srgbClr val="EC008C"/>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C755C90-DAAF-000C-E3F0-9EF2AC2EC407}"/>
              </a:ext>
            </a:extLst>
          </p:cNvPr>
          <p:cNvCxnSpPr>
            <a:cxnSpLocks/>
          </p:cNvCxnSpPr>
          <p:nvPr/>
        </p:nvCxnSpPr>
        <p:spPr>
          <a:xfrm>
            <a:off x="9294674" y="1514917"/>
            <a:ext cx="0" cy="2744969"/>
          </a:xfrm>
          <a:prstGeom prst="line">
            <a:avLst/>
          </a:prstGeom>
          <a:ln w="12700">
            <a:solidFill>
              <a:srgbClr val="00A99A"/>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2C5D7764-1AC5-DCAB-AF28-BF035ADD66CB}"/>
              </a:ext>
            </a:extLst>
          </p:cNvPr>
          <p:cNvSpPr txBox="1"/>
          <p:nvPr/>
        </p:nvSpPr>
        <p:spPr>
          <a:xfrm>
            <a:off x="81280" y="759387"/>
            <a:ext cx="2754049" cy="2308324"/>
          </a:xfrm>
          <a:prstGeom prst="rect">
            <a:avLst/>
          </a:prstGeom>
          <a:noFill/>
        </p:spPr>
        <p:txBody>
          <a:bodyPr wrap="square" rtlCol="0">
            <a:spAutoFit/>
          </a:bodyPr>
          <a:lstStyle/>
          <a:p>
            <a:pPr algn="just"/>
            <a:r>
              <a:rPr lang="ja-JP" altLang="en-US" sz="2400" b="1" cap="all" dirty="0">
                <a:solidFill>
                  <a:srgbClr val="E31837"/>
                </a:solidFill>
                <a:latin typeface="Avenir Heavy" panose="020B0703020203020204" pitchFamily="34" charset="0"/>
              </a:rPr>
              <a:t>成果の拡大に向けたパートナーシップ：エイズ終結に必要となる地方レベル、地域レベル、多国間の協調</a:t>
            </a:r>
            <a:endParaRPr lang="en-IN" sz="2400" b="1" cap="all" dirty="0">
              <a:solidFill>
                <a:srgbClr val="E31837"/>
              </a:solidFill>
              <a:latin typeface="Avenir Heavy" panose="020B0703020203020204" pitchFamily="34" charset="0"/>
            </a:endParaRPr>
          </a:p>
        </p:txBody>
      </p:sp>
      <p:sp>
        <p:nvSpPr>
          <p:cNvPr id="7" name="TextBox 6">
            <a:extLst>
              <a:ext uri="{FF2B5EF4-FFF2-40B4-BE49-F238E27FC236}">
                <a16:creationId xmlns:a16="http://schemas.microsoft.com/office/drawing/2014/main" id="{E2BBC2A6-4E16-97B6-7069-6517455B0B76}"/>
              </a:ext>
            </a:extLst>
          </p:cNvPr>
          <p:cNvSpPr txBox="1"/>
          <p:nvPr/>
        </p:nvSpPr>
        <p:spPr>
          <a:xfrm>
            <a:off x="5823685" y="1504757"/>
            <a:ext cx="1261652" cy="1477328"/>
          </a:xfrm>
          <a:prstGeom prst="rect">
            <a:avLst/>
          </a:prstGeom>
          <a:noFill/>
        </p:spPr>
        <p:txBody>
          <a:bodyPr wrap="square" rtlCol="0">
            <a:spAutoFit/>
          </a:bodyPr>
          <a:lstStyle/>
          <a:p>
            <a:pPr>
              <a:spcBef>
                <a:spcPts val="600"/>
              </a:spcBef>
            </a:pPr>
            <a:r>
              <a:rPr lang="ja-JP" altLang="en-US" dirty="0">
                <a:solidFill>
                  <a:srgbClr val="0082C9"/>
                </a:solidFill>
                <a:latin typeface="Avenir Medium" panose="02000603020000020003" pitchFamily="2" charset="0"/>
              </a:rPr>
              <a:t>各地域レベルおよび世界レベルでの</a:t>
            </a:r>
            <a:r>
              <a:rPr lang="en-US" altLang="ja-JP" dirty="0">
                <a:solidFill>
                  <a:srgbClr val="0082C9"/>
                </a:solidFill>
                <a:latin typeface="Avenir Medium" panose="02000603020000020003" pitchFamily="2" charset="0"/>
              </a:rPr>
              <a:t>HIV</a:t>
            </a:r>
            <a:r>
              <a:rPr lang="ja-JP" altLang="en-US" dirty="0">
                <a:solidFill>
                  <a:srgbClr val="0082C9"/>
                </a:solidFill>
                <a:latin typeface="Avenir Medium" panose="02000603020000020003" pitchFamily="2" charset="0"/>
              </a:rPr>
              <a:t>対策</a:t>
            </a:r>
            <a:endParaRPr lang="en-IN" dirty="0">
              <a:solidFill>
                <a:srgbClr val="0082C9"/>
              </a:solidFill>
              <a:latin typeface="Avenir Medium" panose="02000603020000020003" pitchFamily="2" charset="0"/>
            </a:endParaRPr>
          </a:p>
        </p:txBody>
      </p:sp>
      <p:sp>
        <p:nvSpPr>
          <p:cNvPr id="9" name="TextBox 8">
            <a:extLst>
              <a:ext uri="{FF2B5EF4-FFF2-40B4-BE49-F238E27FC236}">
                <a16:creationId xmlns:a16="http://schemas.microsoft.com/office/drawing/2014/main" id="{277B3D21-9B9A-97BE-489B-D4D326090330}"/>
              </a:ext>
            </a:extLst>
          </p:cNvPr>
          <p:cNvSpPr txBox="1"/>
          <p:nvPr/>
        </p:nvSpPr>
        <p:spPr>
          <a:xfrm>
            <a:off x="7432537" y="1514917"/>
            <a:ext cx="1343191" cy="1477328"/>
          </a:xfrm>
          <a:prstGeom prst="rect">
            <a:avLst/>
          </a:prstGeom>
          <a:noFill/>
        </p:spPr>
        <p:txBody>
          <a:bodyPr wrap="square" rtlCol="0">
            <a:spAutoFit/>
          </a:bodyPr>
          <a:lstStyle/>
          <a:p>
            <a:r>
              <a:rPr lang="ja-JP" altLang="en-US" dirty="0">
                <a:solidFill>
                  <a:srgbClr val="EB008B"/>
                </a:solidFill>
                <a:latin typeface="Avenir Medium" panose="02000603020000020003" pitchFamily="2" charset="0"/>
              </a:rPr>
              <a:t>包摂的な多国間主義および世界レベルの</a:t>
            </a:r>
            <a:r>
              <a:rPr lang="en-US" altLang="ja-JP" dirty="0">
                <a:solidFill>
                  <a:srgbClr val="EB008B"/>
                </a:solidFill>
                <a:latin typeface="Avenir Medium" panose="02000603020000020003" pitchFamily="2" charset="0"/>
              </a:rPr>
              <a:t>HIV</a:t>
            </a:r>
            <a:r>
              <a:rPr lang="ja-JP" altLang="en-US" dirty="0">
                <a:solidFill>
                  <a:srgbClr val="EB008B"/>
                </a:solidFill>
                <a:latin typeface="Avenir Medium" panose="02000603020000020003" pitchFamily="2" charset="0"/>
              </a:rPr>
              <a:t>対応</a:t>
            </a:r>
            <a:endParaRPr lang="en-IN" dirty="0">
              <a:solidFill>
                <a:srgbClr val="EB008B"/>
              </a:solidFill>
              <a:latin typeface="Avenir Medium" panose="02000603020000020003" pitchFamily="2" charset="0"/>
            </a:endParaRPr>
          </a:p>
        </p:txBody>
      </p:sp>
      <p:sp>
        <p:nvSpPr>
          <p:cNvPr id="12" name="TextBox 11">
            <a:extLst>
              <a:ext uri="{FF2B5EF4-FFF2-40B4-BE49-F238E27FC236}">
                <a16:creationId xmlns:a16="http://schemas.microsoft.com/office/drawing/2014/main" id="{4A5250D5-30CC-D4B0-61F3-B42C896426C7}"/>
              </a:ext>
            </a:extLst>
          </p:cNvPr>
          <p:cNvSpPr txBox="1"/>
          <p:nvPr/>
        </p:nvSpPr>
        <p:spPr>
          <a:xfrm>
            <a:off x="9294673" y="1514917"/>
            <a:ext cx="1352858" cy="1477328"/>
          </a:xfrm>
          <a:prstGeom prst="rect">
            <a:avLst/>
          </a:prstGeom>
          <a:noFill/>
        </p:spPr>
        <p:txBody>
          <a:bodyPr wrap="square" rtlCol="0">
            <a:spAutoFit/>
          </a:bodyPr>
          <a:lstStyle/>
          <a:p>
            <a:pPr>
              <a:spcBef>
                <a:spcPts val="600"/>
              </a:spcBef>
            </a:pPr>
            <a:r>
              <a:rPr lang="ja-JP" altLang="en-US" dirty="0">
                <a:solidFill>
                  <a:srgbClr val="00A899"/>
                </a:solidFill>
              </a:rPr>
              <a:t>世界エイズ戦略を支える合同プログラムの役割</a:t>
            </a:r>
            <a:endParaRPr lang="en-IN" dirty="0">
              <a:solidFill>
                <a:srgbClr val="00A899"/>
              </a:solidFill>
            </a:endParaRPr>
          </a:p>
        </p:txBody>
      </p:sp>
    </p:spTree>
    <p:extLst>
      <p:ext uri="{BB962C8B-B14F-4D97-AF65-F5344CB8AC3E}">
        <p14:creationId xmlns:p14="http://schemas.microsoft.com/office/powerpoint/2010/main" val="135477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AB4E5-6E57-E413-52F4-03600A0C28D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64D57ED-9300-C8EC-8EE4-26A3DFFF17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0957" y="2056025"/>
            <a:ext cx="5040987" cy="3706817"/>
          </a:xfrm>
          <a:prstGeom prst="rect">
            <a:avLst/>
          </a:prstGeom>
        </p:spPr>
      </p:pic>
      <p:pic>
        <p:nvPicPr>
          <p:cNvPr id="3" name="Picture 2" descr="A drawing of a person&#10;&#10;Description automatically generated">
            <a:extLst>
              <a:ext uri="{FF2B5EF4-FFF2-40B4-BE49-F238E27FC236}">
                <a16:creationId xmlns:a16="http://schemas.microsoft.com/office/drawing/2014/main" id="{628E44A1-9687-C2A5-1B35-897F852FE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cxnSp>
        <p:nvCxnSpPr>
          <p:cNvPr id="9" name="Straight Connector 8">
            <a:extLst>
              <a:ext uri="{FF2B5EF4-FFF2-40B4-BE49-F238E27FC236}">
                <a16:creationId xmlns:a16="http://schemas.microsoft.com/office/drawing/2014/main" id="{2184F65C-0EFE-77C4-9DC0-BDA10605D39C}"/>
              </a:ext>
            </a:extLst>
          </p:cNvPr>
          <p:cNvCxnSpPr/>
          <p:nvPr/>
        </p:nvCxnSpPr>
        <p:spPr>
          <a:xfrm>
            <a:off x="2868706" y="4609497"/>
            <a:ext cx="2141974" cy="0"/>
          </a:xfrm>
          <a:prstGeom prst="line">
            <a:avLst/>
          </a:prstGeom>
          <a:ln>
            <a:solidFill>
              <a:srgbClr val="F78F20"/>
            </a:solidFill>
            <a:tailEnd type="ova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34A2CA4-3176-297F-58DD-612FDF374233}"/>
              </a:ext>
            </a:extLst>
          </p:cNvPr>
          <p:cNvCxnSpPr>
            <a:cxnSpLocks/>
          </p:cNvCxnSpPr>
          <p:nvPr/>
        </p:nvCxnSpPr>
        <p:spPr>
          <a:xfrm>
            <a:off x="8514448" y="4605096"/>
            <a:ext cx="1333745" cy="0"/>
          </a:xfrm>
          <a:prstGeom prst="line">
            <a:avLst/>
          </a:prstGeom>
          <a:ln>
            <a:solidFill>
              <a:srgbClr val="E31837"/>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3DFF9DF-1477-3614-5A44-A0D385E7E91D}"/>
              </a:ext>
            </a:extLst>
          </p:cNvPr>
          <p:cNvCxnSpPr>
            <a:cxnSpLocks/>
          </p:cNvCxnSpPr>
          <p:nvPr/>
        </p:nvCxnSpPr>
        <p:spPr>
          <a:xfrm flipV="1">
            <a:off x="6324473" y="1684074"/>
            <a:ext cx="0" cy="1090076"/>
          </a:xfrm>
          <a:prstGeom prst="line">
            <a:avLst/>
          </a:prstGeom>
          <a:ln>
            <a:solidFill>
              <a:srgbClr val="00B0F0"/>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AE9C42E-9CB0-A75C-61BB-2B852F5FA45D}"/>
              </a:ext>
            </a:extLst>
          </p:cNvPr>
          <p:cNvCxnSpPr>
            <a:cxnSpLocks/>
          </p:cNvCxnSpPr>
          <p:nvPr/>
        </p:nvCxnSpPr>
        <p:spPr>
          <a:xfrm>
            <a:off x="7211707" y="5280795"/>
            <a:ext cx="0" cy="848341"/>
          </a:xfrm>
          <a:prstGeom prst="line">
            <a:avLst/>
          </a:prstGeom>
          <a:ln>
            <a:solidFill>
              <a:srgbClr val="3FAC49"/>
            </a:solidFill>
            <a:headEnd type="oval"/>
            <a:tailEnd type="non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7CF500AE-BC81-3014-BAFF-D066C79DFFBE}"/>
              </a:ext>
            </a:extLst>
          </p:cNvPr>
          <p:cNvSpPr txBox="1"/>
          <p:nvPr/>
        </p:nvSpPr>
        <p:spPr>
          <a:xfrm>
            <a:off x="184249" y="759387"/>
            <a:ext cx="2299643" cy="1723549"/>
          </a:xfrm>
          <a:prstGeom prst="rect">
            <a:avLst/>
          </a:prstGeom>
          <a:noFill/>
        </p:spPr>
        <p:txBody>
          <a:bodyPr wrap="square" rtlCol="0">
            <a:spAutoFit/>
          </a:bodyPr>
          <a:lstStyle/>
          <a:p>
            <a:pPr algn="just"/>
            <a:r>
              <a:rPr lang="en-US" altLang="ja-JP" sz="2700" cap="all" dirty="0">
                <a:solidFill>
                  <a:srgbClr val="E31837"/>
                </a:solidFill>
                <a:latin typeface="Avenir Heavy" panose="020B0703020203020204" pitchFamily="34" charset="0"/>
              </a:rPr>
              <a:t>UNAIDS</a:t>
            </a:r>
            <a:r>
              <a:rPr lang="ja-JP" altLang="en-US" sz="2600" cap="all" dirty="0">
                <a:solidFill>
                  <a:srgbClr val="E31837"/>
                </a:solidFill>
                <a:latin typeface="Avenir Heavy" panose="020B0703020203020204" pitchFamily="34" charset="0"/>
              </a:rPr>
              <a:t>による世界に向けた</a:t>
            </a:r>
            <a:r>
              <a:rPr lang="en-US" altLang="ja-JP" sz="2700" cap="all" dirty="0">
                <a:solidFill>
                  <a:srgbClr val="E31837"/>
                </a:solidFill>
                <a:latin typeface="Avenir Heavy" panose="020B0703020203020204" pitchFamily="34" charset="0"/>
              </a:rPr>
              <a:t>HIV</a:t>
            </a:r>
            <a:r>
              <a:rPr lang="ja-JP" altLang="en-US" sz="2600" cap="all" dirty="0">
                <a:solidFill>
                  <a:srgbClr val="E31837"/>
                </a:solidFill>
                <a:latin typeface="Avenir Heavy" panose="020B0703020203020204" pitchFamily="34" charset="0"/>
              </a:rPr>
              <a:t>説明責任システム</a:t>
            </a:r>
            <a:endParaRPr lang="en-IN" sz="2600" cap="all" dirty="0">
              <a:solidFill>
                <a:srgbClr val="E31837"/>
              </a:solidFill>
              <a:latin typeface="Avenir Heavy" panose="020B0703020203020204" pitchFamily="34" charset="0"/>
            </a:endParaRPr>
          </a:p>
        </p:txBody>
      </p:sp>
      <p:sp>
        <p:nvSpPr>
          <p:cNvPr id="8" name="TextBox 7">
            <a:extLst>
              <a:ext uri="{FF2B5EF4-FFF2-40B4-BE49-F238E27FC236}">
                <a16:creationId xmlns:a16="http://schemas.microsoft.com/office/drawing/2014/main" id="{5E039B70-8B75-7450-34F4-250DB5CF3E89}"/>
              </a:ext>
            </a:extLst>
          </p:cNvPr>
          <p:cNvSpPr txBox="1"/>
          <p:nvPr/>
        </p:nvSpPr>
        <p:spPr>
          <a:xfrm>
            <a:off x="1646628" y="3356070"/>
            <a:ext cx="2873772" cy="1246495"/>
          </a:xfrm>
          <a:prstGeom prst="rect">
            <a:avLst/>
          </a:prstGeom>
          <a:noFill/>
        </p:spPr>
        <p:txBody>
          <a:bodyPr wrap="square" rtlCol="0">
            <a:spAutoFit/>
          </a:bodyPr>
          <a:lstStyle/>
          <a:p>
            <a:pPr algn="just"/>
            <a:r>
              <a:rPr lang="ja-JP" altLang="en-US" cap="all" dirty="0">
                <a:solidFill>
                  <a:srgbClr val="F78F20"/>
                </a:solidFill>
                <a:latin typeface="Avenir Heavy" panose="020B0703020203020204" pitchFamily="34" charset="0"/>
              </a:rPr>
              <a:t>エイズに関する国連総会ハイレベル会合（</a:t>
            </a:r>
            <a:r>
              <a:rPr lang="en-US" altLang="ja-JP" sz="1900" cap="all" dirty="0">
                <a:solidFill>
                  <a:srgbClr val="F78F20"/>
                </a:solidFill>
                <a:latin typeface="Avenir Heavy" panose="020B0703020203020204" pitchFamily="34" charset="0"/>
              </a:rPr>
              <a:t>HLM</a:t>
            </a:r>
            <a:r>
              <a:rPr lang="ja-JP" altLang="en-US" cap="all" dirty="0">
                <a:solidFill>
                  <a:srgbClr val="F78F20"/>
                </a:solidFill>
                <a:latin typeface="Avenir Heavy" panose="020B0703020203020204" pitchFamily="34" charset="0"/>
              </a:rPr>
              <a:t>）と</a:t>
            </a:r>
            <a:r>
              <a:rPr lang="en-US" altLang="ja-JP" sz="1900" cap="all" dirty="0">
                <a:solidFill>
                  <a:srgbClr val="F78F20"/>
                </a:solidFill>
                <a:latin typeface="Avenir Heavy" panose="020B0703020203020204" pitchFamily="34" charset="0"/>
              </a:rPr>
              <a:t>2026</a:t>
            </a:r>
            <a:r>
              <a:rPr lang="ja-JP" altLang="en-US" cap="all" dirty="0">
                <a:solidFill>
                  <a:srgbClr val="F78F20"/>
                </a:solidFill>
                <a:latin typeface="Avenir Heavy" panose="020B0703020203020204" pitchFamily="34" charset="0"/>
              </a:rPr>
              <a:t>年政治宣言、各国の戦略プログラム（</a:t>
            </a:r>
            <a:r>
              <a:rPr lang="en-US" altLang="ja-JP" sz="1900" cap="all" dirty="0">
                <a:solidFill>
                  <a:srgbClr val="F78F20"/>
                </a:solidFill>
                <a:latin typeface="Avenir Heavy" panose="020B0703020203020204" pitchFamily="34" charset="0"/>
              </a:rPr>
              <a:t>NSP</a:t>
            </a:r>
            <a:r>
              <a:rPr lang="ja-JP" altLang="en-US" cap="all" dirty="0">
                <a:solidFill>
                  <a:srgbClr val="F78F20"/>
                </a:solidFill>
                <a:latin typeface="Avenir Heavy" panose="020B0703020203020204" pitchFamily="34" charset="0"/>
              </a:rPr>
              <a:t>）</a:t>
            </a:r>
            <a:endParaRPr lang="en-IN" cap="small" dirty="0">
              <a:solidFill>
                <a:srgbClr val="F78F20"/>
              </a:solidFill>
              <a:latin typeface="Avenir Heavy" panose="020B0703020203020204" pitchFamily="34" charset="0"/>
            </a:endParaRPr>
          </a:p>
        </p:txBody>
      </p:sp>
      <p:sp>
        <p:nvSpPr>
          <p:cNvPr id="13" name="TextBox 12">
            <a:extLst>
              <a:ext uri="{FF2B5EF4-FFF2-40B4-BE49-F238E27FC236}">
                <a16:creationId xmlns:a16="http://schemas.microsoft.com/office/drawing/2014/main" id="{21D2DBFB-0E3D-4423-002E-E882A92C36A2}"/>
              </a:ext>
            </a:extLst>
          </p:cNvPr>
          <p:cNvSpPr txBox="1"/>
          <p:nvPr/>
        </p:nvSpPr>
        <p:spPr>
          <a:xfrm>
            <a:off x="6409866" y="1487374"/>
            <a:ext cx="2495298" cy="923330"/>
          </a:xfrm>
          <a:prstGeom prst="rect">
            <a:avLst/>
          </a:prstGeom>
          <a:noFill/>
        </p:spPr>
        <p:txBody>
          <a:bodyPr wrap="square" rtlCol="0">
            <a:spAutoFit/>
          </a:bodyPr>
          <a:lstStyle/>
          <a:p>
            <a:r>
              <a:rPr lang="ja-JP" altLang="en-US" cap="all" dirty="0">
                <a:solidFill>
                  <a:srgbClr val="40C4F4"/>
                </a:solidFill>
                <a:latin typeface="Avenir Heavy" panose="020B0703020203020204" pitchFamily="34" charset="0"/>
              </a:rPr>
              <a:t>ターゲットに対する</a:t>
            </a:r>
            <a:endParaRPr lang="en-US" altLang="ja-JP" cap="all" dirty="0">
              <a:solidFill>
                <a:srgbClr val="40C4F4"/>
              </a:solidFill>
              <a:latin typeface="Avenir Heavy" panose="020B0703020203020204" pitchFamily="34" charset="0"/>
            </a:endParaRPr>
          </a:p>
          <a:p>
            <a:r>
              <a:rPr lang="ja-JP" altLang="en-US" cap="all" dirty="0">
                <a:solidFill>
                  <a:srgbClr val="40C4F4"/>
                </a:solidFill>
                <a:latin typeface="Avenir Heavy" panose="020B0703020203020204" pitchFamily="34" charset="0"/>
              </a:rPr>
              <a:t>各国の進捗状況の</a:t>
            </a:r>
            <a:endParaRPr lang="en-US" altLang="ja-JP" cap="all" dirty="0">
              <a:solidFill>
                <a:srgbClr val="40C4F4"/>
              </a:solidFill>
              <a:latin typeface="Avenir Heavy" panose="020B0703020203020204" pitchFamily="34" charset="0"/>
            </a:endParaRPr>
          </a:p>
          <a:p>
            <a:r>
              <a:rPr lang="ja-JP" altLang="en-US" cap="all" dirty="0">
                <a:solidFill>
                  <a:srgbClr val="40C4F4"/>
                </a:solidFill>
                <a:latin typeface="Avenir Heavy" panose="020B0703020203020204" pitchFamily="34" charset="0"/>
              </a:rPr>
              <a:t>通常モニタリング</a:t>
            </a:r>
            <a:endParaRPr lang="en-IN" cap="all" dirty="0">
              <a:solidFill>
                <a:srgbClr val="40C4F4"/>
              </a:solidFill>
              <a:latin typeface="Avenir Heavy" panose="020B0703020203020204" pitchFamily="34" charset="0"/>
            </a:endParaRPr>
          </a:p>
        </p:txBody>
      </p:sp>
      <p:sp>
        <p:nvSpPr>
          <p:cNvPr id="16" name="TextBox 15">
            <a:extLst>
              <a:ext uri="{FF2B5EF4-FFF2-40B4-BE49-F238E27FC236}">
                <a16:creationId xmlns:a16="http://schemas.microsoft.com/office/drawing/2014/main" id="{632A8CBB-0FCA-43F0-9576-8D98393352EF}"/>
              </a:ext>
            </a:extLst>
          </p:cNvPr>
          <p:cNvSpPr txBox="1"/>
          <p:nvPr/>
        </p:nvSpPr>
        <p:spPr>
          <a:xfrm>
            <a:off x="8723412" y="3679040"/>
            <a:ext cx="1830989" cy="938719"/>
          </a:xfrm>
          <a:prstGeom prst="rect">
            <a:avLst/>
          </a:prstGeom>
          <a:noFill/>
        </p:spPr>
        <p:txBody>
          <a:bodyPr wrap="square" rtlCol="0">
            <a:spAutoFit/>
          </a:bodyPr>
          <a:lstStyle/>
          <a:p>
            <a:pPr algn="just"/>
            <a:r>
              <a:rPr lang="en-US" altLang="ja-JP" sz="1900" cap="all" dirty="0">
                <a:solidFill>
                  <a:srgbClr val="E31837"/>
                </a:solidFill>
                <a:latin typeface="Avenir Heavy" panose="020B0703020203020204" pitchFamily="34" charset="0"/>
              </a:rPr>
              <a:t>2030</a:t>
            </a:r>
            <a:r>
              <a:rPr lang="ja-JP" altLang="en-US" cap="all" dirty="0">
                <a:solidFill>
                  <a:srgbClr val="E31837"/>
                </a:solidFill>
                <a:latin typeface="Avenir Heavy" panose="020B0703020203020204" pitchFamily="34" charset="0"/>
              </a:rPr>
              <a:t>年までの</a:t>
            </a:r>
            <a:endParaRPr lang="en-US" altLang="ja-JP" cap="all" dirty="0">
              <a:solidFill>
                <a:srgbClr val="E31837"/>
              </a:solidFill>
              <a:latin typeface="Avenir Heavy" panose="020B0703020203020204" pitchFamily="34" charset="0"/>
            </a:endParaRPr>
          </a:p>
          <a:p>
            <a:pPr algn="just"/>
            <a:r>
              <a:rPr lang="ja-JP" altLang="en-US" cap="all" dirty="0">
                <a:solidFill>
                  <a:srgbClr val="E31837"/>
                </a:solidFill>
                <a:latin typeface="Avenir Heavy" panose="020B0703020203020204" pitchFamily="34" charset="0"/>
              </a:rPr>
              <a:t>世界エイズターゲット設定</a:t>
            </a:r>
            <a:endParaRPr lang="en-IN" cap="all" dirty="0">
              <a:solidFill>
                <a:srgbClr val="E31837"/>
              </a:solidFill>
              <a:latin typeface="Avenir Heavy" panose="020B0703020203020204" pitchFamily="34" charset="0"/>
            </a:endParaRPr>
          </a:p>
        </p:txBody>
      </p:sp>
      <p:sp>
        <p:nvSpPr>
          <p:cNvPr id="17" name="TextBox 16">
            <a:extLst>
              <a:ext uri="{FF2B5EF4-FFF2-40B4-BE49-F238E27FC236}">
                <a16:creationId xmlns:a16="http://schemas.microsoft.com/office/drawing/2014/main" id="{10EE8A49-BD62-CAAA-E77D-51A534253027}"/>
              </a:ext>
            </a:extLst>
          </p:cNvPr>
          <p:cNvSpPr txBox="1"/>
          <p:nvPr/>
        </p:nvSpPr>
        <p:spPr>
          <a:xfrm>
            <a:off x="4984241" y="5622824"/>
            <a:ext cx="2469678" cy="677108"/>
          </a:xfrm>
          <a:prstGeom prst="rect">
            <a:avLst/>
          </a:prstGeom>
          <a:noFill/>
        </p:spPr>
        <p:txBody>
          <a:bodyPr wrap="square" rtlCol="0">
            <a:spAutoFit/>
          </a:bodyPr>
          <a:lstStyle/>
          <a:p>
            <a:pPr algn="just"/>
            <a:r>
              <a:rPr lang="ja-JP" altLang="en-US" cap="all" dirty="0">
                <a:solidFill>
                  <a:srgbClr val="3FAC49"/>
                </a:solidFill>
                <a:latin typeface="Avenir Heavy" panose="020B0703020203020204" pitchFamily="34" charset="0"/>
              </a:rPr>
              <a:t>世界エイズ戦略</a:t>
            </a:r>
            <a:endParaRPr lang="en-US" altLang="ja-JP" cap="all" dirty="0">
              <a:solidFill>
                <a:srgbClr val="3FAC49"/>
              </a:solidFill>
              <a:latin typeface="Avenir Heavy" panose="020B0703020203020204" pitchFamily="34" charset="0"/>
            </a:endParaRPr>
          </a:p>
          <a:p>
            <a:pPr algn="just"/>
            <a:r>
              <a:rPr lang="en-US" altLang="ja-JP" sz="1900" cap="all" dirty="0">
                <a:solidFill>
                  <a:srgbClr val="3FAC49"/>
                </a:solidFill>
                <a:latin typeface="Avenir Heavy" panose="020B0703020203020204" pitchFamily="34" charset="0"/>
              </a:rPr>
              <a:t>2026</a:t>
            </a:r>
            <a:r>
              <a:rPr lang="ja-JP" altLang="en-US" sz="1900" cap="all" dirty="0">
                <a:solidFill>
                  <a:srgbClr val="3FAC49"/>
                </a:solidFill>
                <a:latin typeface="Avenir Heavy" panose="020B0703020203020204" pitchFamily="34" charset="0"/>
              </a:rPr>
              <a:t>～</a:t>
            </a:r>
            <a:r>
              <a:rPr lang="en-US" altLang="ja-JP" sz="1900" cap="all" dirty="0">
                <a:solidFill>
                  <a:srgbClr val="3FAC49"/>
                </a:solidFill>
                <a:latin typeface="Avenir Heavy" panose="020B0703020203020204" pitchFamily="34" charset="0"/>
              </a:rPr>
              <a:t>2031</a:t>
            </a:r>
            <a:r>
              <a:rPr lang="ja-JP" altLang="en-US" cap="all" dirty="0">
                <a:solidFill>
                  <a:srgbClr val="3FAC49"/>
                </a:solidFill>
                <a:latin typeface="Avenir Heavy" panose="020B0703020203020204" pitchFamily="34" charset="0"/>
              </a:rPr>
              <a:t>の策定</a:t>
            </a:r>
            <a:endParaRPr lang="en-IN" cap="all" dirty="0">
              <a:solidFill>
                <a:srgbClr val="3FAC49"/>
              </a:solidFill>
              <a:latin typeface="Avenir Heavy" panose="020B0703020203020204" pitchFamily="34" charset="0"/>
            </a:endParaRPr>
          </a:p>
        </p:txBody>
      </p:sp>
    </p:spTree>
    <p:extLst>
      <p:ext uri="{BB962C8B-B14F-4D97-AF65-F5344CB8AC3E}">
        <p14:creationId xmlns:p14="http://schemas.microsoft.com/office/powerpoint/2010/main" val="108306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58D56-3892-48A9-7E6C-4B7CF53694DE}"/>
            </a:ext>
          </a:extLst>
        </p:cNvPr>
        <p:cNvGrpSpPr/>
        <p:nvPr/>
      </p:nvGrpSpPr>
      <p:grpSpPr>
        <a:xfrm>
          <a:off x="0" y="0"/>
          <a:ext cx="0" cy="0"/>
          <a:chOff x="0" y="0"/>
          <a:chExt cx="0" cy="0"/>
        </a:xfrm>
      </p:grpSpPr>
      <p:pic>
        <p:nvPicPr>
          <p:cNvPr id="65" name="Picture 64">
            <a:extLst>
              <a:ext uri="{FF2B5EF4-FFF2-40B4-BE49-F238E27FC236}">
                <a16:creationId xmlns:a16="http://schemas.microsoft.com/office/drawing/2014/main" id="{8A08A7F5-2FEA-119E-7E00-ECF60D0E2C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143" y="1271021"/>
            <a:ext cx="9962597" cy="4423179"/>
          </a:xfrm>
          <a:prstGeom prst="rect">
            <a:avLst/>
          </a:prstGeom>
        </p:spPr>
      </p:pic>
      <p:pic>
        <p:nvPicPr>
          <p:cNvPr id="4" name="Picture 3" descr="A drawing of a person&#10;&#10;Description automatically generated">
            <a:extLst>
              <a:ext uri="{FF2B5EF4-FFF2-40B4-BE49-F238E27FC236}">
                <a16:creationId xmlns:a16="http://schemas.microsoft.com/office/drawing/2014/main" id="{8B823277-8620-3769-74BE-EAB4A7379E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46" name="TextBox 16">
            <a:extLst>
              <a:ext uri="{FF2B5EF4-FFF2-40B4-BE49-F238E27FC236}">
                <a16:creationId xmlns:a16="http://schemas.microsoft.com/office/drawing/2014/main" id="{5B259595-7F1E-CC8B-834D-ACD06D6126B8}"/>
              </a:ext>
            </a:extLst>
          </p:cNvPr>
          <p:cNvSpPr txBox="1"/>
          <p:nvPr/>
        </p:nvSpPr>
        <p:spPr>
          <a:xfrm>
            <a:off x="1635689" y="3065944"/>
            <a:ext cx="1020628" cy="359073"/>
          </a:xfrm>
          <a:prstGeom prst="rect">
            <a:avLst/>
          </a:prstGeom>
        </p:spPr>
        <p:txBody>
          <a:bodyPr wrap="square" lIns="0" tIns="0" rIns="0" bIns="0" rtlCol="0" anchor="t">
            <a:spAutoFit/>
          </a:bodyPr>
          <a:lstStyle/>
          <a:p>
            <a:pPr algn="just">
              <a:lnSpc>
                <a:spcPts val="1431"/>
              </a:lnSpc>
            </a:pPr>
            <a:r>
              <a:rPr lang="ja-JP" altLang="en-US" sz="1193" cap="all" dirty="0">
                <a:solidFill>
                  <a:srgbClr val="EC008C"/>
                </a:solidFill>
                <a:latin typeface="Avenir Heavy" panose="020B0703020203020204" pitchFamily="34" charset="0"/>
                <a:ea typeface="Avenir Bold"/>
                <a:cs typeface="Avenir Bold"/>
                <a:sym typeface="Avenir Bold"/>
              </a:rPr>
              <a:t>プロセス</a:t>
            </a:r>
            <a:endParaRPr lang="en-US" altLang="ja-JP" sz="1193" cap="all" dirty="0">
              <a:solidFill>
                <a:srgbClr val="EC008C"/>
              </a:solidFill>
              <a:latin typeface="Avenir Heavy" panose="020B0703020203020204" pitchFamily="34" charset="0"/>
              <a:ea typeface="Avenir Bold"/>
              <a:cs typeface="Avenir Bold"/>
              <a:sym typeface="Avenir Bold"/>
            </a:endParaRPr>
          </a:p>
          <a:p>
            <a:pPr algn="just">
              <a:lnSpc>
                <a:spcPts val="1431"/>
              </a:lnSpc>
            </a:pPr>
            <a:r>
              <a:rPr lang="ja-JP" altLang="en-US" sz="1193" cap="all" dirty="0">
                <a:solidFill>
                  <a:srgbClr val="EC008C"/>
                </a:solidFill>
                <a:latin typeface="Avenir Heavy" panose="020B0703020203020204" pitchFamily="34" charset="0"/>
                <a:ea typeface="Avenir Bold"/>
                <a:cs typeface="Avenir Bold"/>
                <a:sym typeface="Avenir Bold"/>
              </a:rPr>
              <a:t>マッピング</a:t>
            </a:r>
            <a:endParaRPr lang="en-US" sz="1193" cap="all" dirty="0">
              <a:solidFill>
                <a:srgbClr val="EC008C"/>
              </a:solidFill>
              <a:latin typeface="Avenir Heavy" panose="020B0703020203020204" pitchFamily="34" charset="0"/>
              <a:ea typeface="Avenir Bold"/>
              <a:cs typeface="Avenir Bold"/>
              <a:sym typeface="Avenir Bold"/>
            </a:endParaRPr>
          </a:p>
        </p:txBody>
      </p:sp>
      <p:sp>
        <p:nvSpPr>
          <p:cNvPr id="15" name="TextBox 46">
            <a:extLst>
              <a:ext uri="{FF2B5EF4-FFF2-40B4-BE49-F238E27FC236}">
                <a16:creationId xmlns:a16="http://schemas.microsoft.com/office/drawing/2014/main" id="{6FFF8239-031A-B188-E2B4-CD2F69B4CF8D}"/>
              </a:ext>
            </a:extLst>
          </p:cNvPr>
          <p:cNvSpPr txBox="1"/>
          <p:nvPr/>
        </p:nvSpPr>
        <p:spPr>
          <a:xfrm>
            <a:off x="3661663" y="2098450"/>
            <a:ext cx="1256000" cy="538609"/>
          </a:xfrm>
          <a:prstGeom prst="rect">
            <a:avLst/>
          </a:prstGeom>
        </p:spPr>
        <p:txBody>
          <a:bodyPr lIns="0" tIns="0" rIns="0" bIns="0" rtlCol="0" anchor="t">
            <a:spAutoFit/>
          </a:bodyPr>
          <a:lstStyle/>
          <a:p>
            <a:pPr algn="just">
              <a:lnSpc>
                <a:spcPts val="1391"/>
              </a:lnSpc>
            </a:pPr>
            <a:r>
              <a:rPr lang="en-US" sz="1300" b="1" dirty="0">
                <a:solidFill>
                  <a:srgbClr val="EC008C"/>
                </a:solidFill>
                <a:latin typeface="Avenir Heavy" panose="020B0703020203020204" pitchFamily="34" charset="0"/>
                <a:ea typeface="Avenir Bold"/>
                <a:cs typeface="Avenir Bold"/>
                <a:sym typeface="Avenir Bold"/>
              </a:rPr>
              <a:t>PHASE 1:</a:t>
            </a:r>
          </a:p>
          <a:p>
            <a:pPr algn="just">
              <a:lnSpc>
                <a:spcPts val="1391"/>
              </a:lnSpc>
            </a:pPr>
            <a:r>
              <a:rPr lang="ja-JP" altLang="en-US" sz="1200" b="1" dirty="0">
                <a:solidFill>
                  <a:srgbClr val="EC008C"/>
                </a:solidFill>
                <a:latin typeface="Avenir Heavy" panose="020B0703020203020204" pitchFamily="34" charset="0"/>
                <a:ea typeface="Avenir Bold"/>
                <a:cs typeface="Avenir Bold"/>
                <a:sym typeface="Avenir Bold"/>
              </a:rPr>
              <a:t>対象範囲と関係者の特定</a:t>
            </a:r>
            <a:endParaRPr lang="en-US" sz="1200" b="1" dirty="0">
              <a:solidFill>
                <a:srgbClr val="EC008C"/>
              </a:solidFill>
              <a:latin typeface="Avenir Heavy" panose="020B0703020203020204" pitchFamily="34" charset="0"/>
              <a:ea typeface="Avenir Bold"/>
              <a:cs typeface="Avenir Bold"/>
              <a:sym typeface="Avenir Bold"/>
            </a:endParaRPr>
          </a:p>
        </p:txBody>
      </p:sp>
      <p:sp>
        <p:nvSpPr>
          <p:cNvPr id="16" name="TextBox 47">
            <a:extLst>
              <a:ext uri="{FF2B5EF4-FFF2-40B4-BE49-F238E27FC236}">
                <a16:creationId xmlns:a16="http://schemas.microsoft.com/office/drawing/2014/main" id="{270CFE04-908A-6816-434E-2D250D8D1880}"/>
              </a:ext>
            </a:extLst>
          </p:cNvPr>
          <p:cNvSpPr txBox="1"/>
          <p:nvPr/>
        </p:nvSpPr>
        <p:spPr>
          <a:xfrm>
            <a:off x="5009745" y="3849532"/>
            <a:ext cx="1086255" cy="359073"/>
          </a:xfrm>
          <a:prstGeom prst="rect">
            <a:avLst/>
          </a:prstGeom>
        </p:spPr>
        <p:txBody>
          <a:bodyPr wrap="square" lIns="0" tIns="0" rIns="0" bIns="0" rtlCol="0" anchor="t">
            <a:spAutoFit/>
          </a:bodyPr>
          <a:lstStyle/>
          <a:p>
            <a:pPr algn="just">
              <a:lnSpc>
                <a:spcPts val="1391"/>
              </a:lnSpc>
            </a:pPr>
            <a:r>
              <a:rPr lang="en-US" sz="1300" dirty="0">
                <a:solidFill>
                  <a:srgbClr val="00A99A"/>
                </a:solidFill>
                <a:latin typeface="Avenir Heavy" panose="020B0703020203020204" pitchFamily="34" charset="0"/>
                <a:ea typeface="Avenir Bold"/>
                <a:cs typeface="Avenir Bold"/>
                <a:sym typeface="Avenir Bold"/>
              </a:rPr>
              <a:t>PHASE 2:</a:t>
            </a:r>
          </a:p>
          <a:p>
            <a:pPr algn="just">
              <a:lnSpc>
                <a:spcPts val="1391"/>
              </a:lnSpc>
            </a:pPr>
            <a:r>
              <a:rPr lang="ja-JP" altLang="en-US" sz="1200" dirty="0">
                <a:solidFill>
                  <a:srgbClr val="00A99A"/>
                </a:solidFill>
                <a:latin typeface="Avenir Heavy" panose="020B0703020203020204" pitchFamily="34" charset="0"/>
                <a:ea typeface="Avenir Bold"/>
                <a:cs typeface="Avenir Bold"/>
                <a:sym typeface="Avenir Bold"/>
              </a:rPr>
              <a:t>課題と解決策</a:t>
            </a:r>
            <a:endParaRPr lang="en-US" sz="1200" dirty="0">
              <a:solidFill>
                <a:srgbClr val="00A99A"/>
              </a:solidFill>
              <a:latin typeface="Avenir Heavy" panose="020B0703020203020204" pitchFamily="34" charset="0"/>
              <a:ea typeface="Avenir Bold"/>
              <a:cs typeface="Avenir Bold"/>
              <a:sym typeface="Avenir Bold"/>
            </a:endParaRPr>
          </a:p>
        </p:txBody>
      </p:sp>
      <p:sp>
        <p:nvSpPr>
          <p:cNvPr id="17" name="TextBox 48">
            <a:extLst>
              <a:ext uri="{FF2B5EF4-FFF2-40B4-BE49-F238E27FC236}">
                <a16:creationId xmlns:a16="http://schemas.microsoft.com/office/drawing/2014/main" id="{D822D9A5-171D-E493-5B18-9437FE03382C}"/>
              </a:ext>
            </a:extLst>
          </p:cNvPr>
          <p:cNvSpPr txBox="1"/>
          <p:nvPr/>
        </p:nvSpPr>
        <p:spPr>
          <a:xfrm>
            <a:off x="6096000" y="2121254"/>
            <a:ext cx="1294100" cy="538994"/>
          </a:xfrm>
          <a:prstGeom prst="rect">
            <a:avLst/>
          </a:prstGeom>
        </p:spPr>
        <p:txBody>
          <a:bodyPr wrap="square" lIns="0" tIns="0" rIns="0" bIns="0" rtlCol="0" anchor="t">
            <a:spAutoFit/>
          </a:bodyPr>
          <a:lstStyle/>
          <a:p>
            <a:pPr algn="just">
              <a:lnSpc>
                <a:spcPts val="1391"/>
              </a:lnSpc>
            </a:pPr>
            <a:r>
              <a:rPr lang="en-US" sz="1300" b="1" dirty="0">
                <a:solidFill>
                  <a:srgbClr val="006EB6"/>
                </a:solidFill>
                <a:latin typeface="Avenir Heavy" panose="020B0703020203020204" pitchFamily="34" charset="0"/>
                <a:ea typeface="Avenir Bold"/>
                <a:cs typeface="Avenir Bold"/>
                <a:sym typeface="Avenir Bold"/>
              </a:rPr>
              <a:t>PHASE 3:</a:t>
            </a:r>
          </a:p>
          <a:p>
            <a:pPr algn="just">
              <a:lnSpc>
                <a:spcPts val="1391"/>
              </a:lnSpc>
            </a:pPr>
            <a:r>
              <a:rPr lang="ja-JP" altLang="en-US" sz="1200" b="1" dirty="0">
                <a:solidFill>
                  <a:srgbClr val="006EB6"/>
                </a:solidFill>
                <a:latin typeface="Avenir Heavy" panose="020B0703020203020204" pitchFamily="34" charset="0"/>
                <a:ea typeface="Avenir Bold"/>
                <a:cs typeface="Avenir Bold"/>
                <a:sym typeface="Avenir Bold"/>
              </a:rPr>
              <a:t>優先順位の決定とその評価基準</a:t>
            </a:r>
            <a:endParaRPr lang="en-US" sz="1200" b="1" dirty="0">
              <a:solidFill>
                <a:srgbClr val="006EB6"/>
              </a:solidFill>
              <a:latin typeface="Avenir Heavy" panose="020B0703020203020204" pitchFamily="34" charset="0"/>
              <a:ea typeface="Avenir Bold"/>
              <a:cs typeface="Avenir Bold"/>
              <a:sym typeface="Avenir Bold"/>
            </a:endParaRPr>
          </a:p>
        </p:txBody>
      </p:sp>
      <p:sp>
        <p:nvSpPr>
          <p:cNvPr id="18" name="TextBox 49">
            <a:extLst>
              <a:ext uri="{FF2B5EF4-FFF2-40B4-BE49-F238E27FC236}">
                <a16:creationId xmlns:a16="http://schemas.microsoft.com/office/drawing/2014/main" id="{F7E640DB-7F9B-1239-4453-5A8B95C11304}"/>
              </a:ext>
            </a:extLst>
          </p:cNvPr>
          <p:cNvSpPr txBox="1"/>
          <p:nvPr/>
        </p:nvSpPr>
        <p:spPr>
          <a:xfrm>
            <a:off x="7299631" y="3903103"/>
            <a:ext cx="1256000" cy="359073"/>
          </a:xfrm>
          <a:prstGeom prst="rect">
            <a:avLst/>
          </a:prstGeom>
        </p:spPr>
        <p:txBody>
          <a:bodyPr lIns="0" tIns="0" rIns="0" bIns="0" rtlCol="0" anchor="t">
            <a:spAutoFit/>
          </a:bodyPr>
          <a:lstStyle/>
          <a:p>
            <a:pPr algn="ctr">
              <a:lnSpc>
                <a:spcPts val="1391"/>
              </a:lnSpc>
            </a:pPr>
            <a:r>
              <a:rPr lang="en-US" sz="1300" dirty="0">
                <a:solidFill>
                  <a:srgbClr val="3FAC49"/>
                </a:solidFill>
                <a:latin typeface="Avenir Heavy" panose="020B0703020203020204" pitchFamily="34" charset="0"/>
                <a:ea typeface="Avenir Bold"/>
                <a:cs typeface="Avenir Bold"/>
                <a:sym typeface="Avenir Bold"/>
              </a:rPr>
              <a:t>PHASE 4:</a:t>
            </a:r>
          </a:p>
          <a:p>
            <a:pPr algn="ctr">
              <a:lnSpc>
                <a:spcPts val="1391"/>
              </a:lnSpc>
            </a:pPr>
            <a:r>
              <a:rPr lang="ja-JP" altLang="en-US" sz="1200" dirty="0">
                <a:solidFill>
                  <a:srgbClr val="3FAC49"/>
                </a:solidFill>
                <a:latin typeface="Avenir Heavy" panose="020B0703020203020204" pitchFamily="34" charset="0"/>
                <a:ea typeface="Avenir Bold"/>
                <a:cs typeface="Avenir Bold"/>
                <a:sym typeface="Avenir Bold"/>
              </a:rPr>
              <a:t>議論と助言</a:t>
            </a:r>
            <a:endParaRPr lang="en-US" sz="1200" dirty="0">
              <a:solidFill>
                <a:srgbClr val="3FAC49"/>
              </a:solidFill>
              <a:latin typeface="Avenir Heavy" panose="020B0703020203020204" pitchFamily="34" charset="0"/>
              <a:ea typeface="Avenir Bold"/>
              <a:cs typeface="Avenir Bold"/>
              <a:sym typeface="Avenir Bold"/>
            </a:endParaRPr>
          </a:p>
        </p:txBody>
      </p:sp>
      <p:sp>
        <p:nvSpPr>
          <p:cNvPr id="19" name="TextBox 50">
            <a:extLst>
              <a:ext uri="{FF2B5EF4-FFF2-40B4-BE49-F238E27FC236}">
                <a16:creationId xmlns:a16="http://schemas.microsoft.com/office/drawing/2014/main" id="{1899EBF2-BBC2-65BA-A40F-5D1BB8516496}"/>
              </a:ext>
            </a:extLst>
          </p:cNvPr>
          <p:cNvSpPr txBox="1"/>
          <p:nvPr/>
        </p:nvSpPr>
        <p:spPr>
          <a:xfrm>
            <a:off x="8492890" y="2261265"/>
            <a:ext cx="1256000" cy="357918"/>
          </a:xfrm>
          <a:prstGeom prst="rect">
            <a:avLst/>
          </a:prstGeom>
        </p:spPr>
        <p:txBody>
          <a:bodyPr lIns="0" tIns="0" rIns="0" bIns="0" rtlCol="0" anchor="t">
            <a:spAutoFit/>
          </a:bodyPr>
          <a:lstStyle/>
          <a:p>
            <a:pPr algn="ctr">
              <a:lnSpc>
                <a:spcPts val="1391"/>
              </a:lnSpc>
            </a:pPr>
            <a:r>
              <a:rPr lang="en-US" sz="1300" dirty="0">
                <a:solidFill>
                  <a:srgbClr val="F78F20"/>
                </a:solidFill>
                <a:latin typeface="Avenir Heavy" panose="020B0703020203020204" pitchFamily="34" charset="0"/>
                <a:ea typeface="Avenir Bold"/>
                <a:cs typeface="Avenir Bold"/>
                <a:sym typeface="Avenir Bold"/>
              </a:rPr>
              <a:t>PHASE 5:</a:t>
            </a:r>
          </a:p>
          <a:p>
            <a:pPr algn="ctr">
              <a:lnSpc>
                <a:spcPts val="1391"/>
              </a:lnSpc>
            </a:pPr>
            <a:r>
              <a:rPr lang="ja-JP" altLang="en-US" sz="1200" dirty="0">
                <a:solidFill>
                  <a:srgbClr val="F78F20"/>
                </a:solidFill>
                <a:latin typeface="Avenir Heavy" panose="020B0703020203020204" pitchFamily="34" charset="0"/>
                <a:ea typeface="Avenir Bold"/>
                <a:cs typeface="Avenir Bold"/>
                <a:sym typeface="Avenir Bold"/>
              </a:rPr>
              <a:t>起草</a:t>
            </a:r>
            <a:endParaRPr lang="en-US" sz="1200" dirty="0">
              <a:solidFill>
                <a:srgbClr val="F78F20"/>
              </a:solidFill>
              <a:latin typeface="Avenir Heavy" panose="020B0703020203020204" pitchFamily="34" charset="0"/>
              <a:ea typeface="Avenir Bold"/>
              <a:cs typeface="Avenir Bold"/>
              <a:sym typeface="Avenir Bold"/>
            </a:endParaRPr>
          </a:p>
        </p:txBody>
      </p:sp>
      <p:sp>
        <p:nvSpPr>
          <p:cNvPr id="21" name="TextBox 52">
            <a:extLst>
              <a:ext uri="{FF2B5EF4-FFF2-40B4-BE49-F238E27FC236}">
                <a16:creationId xmlns:a16="http://schemas.microsoft.com/office/drawing/2014/main" id="{555D2D60-D354-CA55-4BB0-0770F2335421}"/>
              </a:ext>
            </a:extLst>
          </p:cNvPr>
          <p:cNvSpPr txBox="1"/>
          <p:nvPr/>
        </p:nvSpPr>
        <p:spPr>
          <a:xfrm>
            <a:off x="3459248" y="2783231"/>
            <a:ext cx="1628174" cy="161583"/>
          </a:xfrm>
          <a:prstGeom prst="rect">
            <a:avLst/>
          </a:prstGeom>
        </p:spPr>
        <p:txBody>
          <a:bodyPr wrap="square" lIns="0" tIns="0" rIns="0" bIns="0" rtlCol="0" anchor="t">
            <a:spAutoFit/>
          </a:bodyPr>
          <a:lstStyle/>
          <a:p>
            <a:pPr algn="ctr">
              <a:spcBef>
                <a:spcPct val="0"/>
              </a:spcBef>
            </a:pPr>
            <a:r>
              <a:rPr lang="ja-JP" altLang="en-US" sz="1050" dirty="0">
                <a:latin typeface="Avenir Medium" panose="02000603020000020003" pitchFamily="2" charset="0"/>
                <a:ea typeface="Avenir Bold"/>
                <a:cs typeface="Avenir Bold"/>
                <a:sym typeface="Avenir Bold"/>
              </a:rPr>
              <a:t>テーマ別協議の枠組み作り</a:t>
            </a:r>
            <a:endParaRPr lang="en-US" sz="1050" dirty="0">
              <a:latin typeface="Avenir Medium" panose="02000603020000020003" pitchFamily="2" charset="0"/>
              <a:ea typeface="Avenir Bold"/>
              <a:cs typeface="Avenir Bold"/>
              <a:sym typeface="Avenir Bold"/>
            </a:endParaRPr>
          </a:p>
        </p:txBody>
      </p:sp>
      <p:sp>
        <p:nvSpPr>
          <p:cNvPr id="22" name="TextBox 53">
            <a:extLst>
              <a:ext uri="{FF2B5EF4-FFF2-40B4-BE49-F238E27FC236}">
                <a16:creationId xmlns:a16="http://schemas.microsoft.com/office/drawing/2014/main" id="{28017DF2-BBD9-4C00-EFE4-52EFE2868A04}"/>
              </a:ext>
            </a:extLst>
          </p:cNvPr>
          <p:cNvSpPr txBox="1"/>
          <p:nvPr/>
        </p:nvSpPr>
        <p:spPr>
          <a:xfrm>
            <a:off x="4464855" y="3512386"/>
            <a:ext cx="2050879" cy="161583"/>
          </a:xfrm>
          <a:prstGeom prst="rect">
            <a:avLst/>
          </a:prstGeom>
        </p:spPr>
        <p:txBody>
          <a:bodyPr wrap="square" lIns="0" tIns="0" rIns="0" bIns="0" rtlCol="0" anchor="t">
            <a:spAutoFit/>
          </a:bodyPr>
          <a:lstStyle/>
          <a:p>
            <a:pPr algn="ctr"/>
            <a:r>
              <a:rPr lang="ja-JP" altLang="en-US" sz="1050" dirty="0">
                <a:latin typeface="Avenir Medium" panose="02000603020000020003" pitchFamily="2" charset="0"/>
                <a:ea typeface="Avenir Bold"/>
                <a:cs typeface="Avenir Bold"/>
                <a:sym typeface="Avenir Bold"/>
              </a:rPr>
              <a:t>状況分析と解決策の提案</a:t>
            </a:r>
            <a:endParaRPr lang="en-US" sz="1050" dirty="0">
              <a:latin typeface="Avenir Medium" panose="02000603020000020003" pitchFamily="2" charset="0"/>
              <a:ea typeface="Avenir Bold"/>
              <a:cs typeface="Avenir Bold"/>
              <a:sym typeface="Avenir Bold"/>
            </a:endParaRPr>
          </a:p>
        </p:txBody>
      </p:sp>
      <p:sp>
        <p:nvSpPr>
          <p:cNvPr id="23" name="TextBox 54">
            <a:extLst>
              <a:ext uri="{FF2B5EF4-FFF2-40B4-BE49-F238E27FC236}">
                <a16:creationId xmlns:a16="http://schemas.microsoft.com/office/drawing/2014/main" id="{2A1E5512-C5F6-F72D-D987-7983A45B84FD}"/>
              </a:ext>
            </a:extLst>
          </p:cNvPr>
          <p:cNvSpPr txBox="1"/>
          <p:nvPr/>
        </p:nvSpPr>
        <p:spPr>
          <a:xfrm>
            <a:off x="7187506" y="3512386"/>
            <a:ext cx="1480250" cy="170431"/>
          </a:xfrm>
          <a:prstGeom prst="rect">
            <a:avLst/>
          </a:prstGeom>
        </p:spPr>
        <p:txBody>
          <a:bodyPr wrap="square" lIns="0" tIns="0" rIns="0" bIns="0" rtlCol="0" anchor="t">
            <a:spAutoFit/>
          </a:bodyPr>
          <a:lstStyle/>
          <a:p>
            <a:pPr algn="ctr">
              <a:lnSpc>
                <a:spcPts val="1397"/>
              </a:lnSpc>
              <a:spcBef>
                <a:spcPct val="0"/>
              </a:spcBef>
            </a:pPr>
            <a:r>
              <a:rPr lang="ja-JP" altLang="en-US" sz="1050" dirty="0">
                <a:solidFill>
                  <a:srgbClr val="1F0A49"/>
                </a:solidFill>
                <a:latin typeface="Avenir Medium" panose="02000603020000020003" pitchFamily="2" charset="0"/>
                <a:ea typeface="Avenir Bold"/>
                <a:cs typeface="Avenir Bold"/>
                <a:sym typeface="Avenir Bold"/>
              </a:rPr>
              <a:t>戦略概要を</a:t>
            </a:r>
            <a:r>
              <a:rPr lang="en-US" altLang="ja-JP" sz="1100" dirty="0">
                <a:solidFill>
                  <a:srgbClr val="1F0A49"/>
                </a:solidFill>
                <a:latin typeface="Avenir Medium" panose="02000603020000020003" pitchFamily="2" charset="0"/>
                <a:ea typeface="Avenir Bold"/>
                <a:cs typeface="Avenir Bold"/>
                <a:sym typeface="Avenir Bold"/>
              </a:rPr>
              <a:t>PCB</a:t>
            </a:r>
            <a:r>
              <a:rPr lang="ja-JP" altLang="en-US" sz="1050" dirty="0">
                <a:solidFill>
                  <a:srgbClr val="1F0A49"/>
                </a:solidFill>
                <a:latin typeface="Avenir Medium" panose="02000603020000020003" pitchFamily="2" charset="0"/>
                <a:ea typeface="Avenir Bold"/>
                <a:cs typeface="Avenir Bold"/>
                <a:sym typeface="Avenir Bold"/>
              </a:rPr>
              <a:t>に報告</a:t>
            </a:r>
            <a:endParaRPr lang="en-US" sz="1050" dirty="0">
              <a:solidFill>
                <a:srgbClr val="1F0A49"/>
              </a:solidFill>
              <a:latin typeface="Avenir Medium" panose="02000603020000020003" pitchFamily="2" charset="0"/>
              <a:ea typeface="Avenir Bold"/>
              <a:cs typeface="Avenir Bold"/>
              <a:sym typeface="Avenir Bold"/>
            </a:endParaRPr>
          </a:p>
        </p:txBody>
      </p:sp>
      <p:sp>
        <p:nvSpPr>
          <p:cNvPr id="66" name="Isosceles Triangle 65">
            <a:extLst>
              <a:ext uri="{FF2B5EF4-FFF2-40B4-BE49-F238E27FC236}">
                <a16:creationId xmlns:a16="http://schemas.microsoft.com/office/drawing/2014/main" id="{40BDEB9A-13F2-C435-1E5E-407456D30616}"/>
              </a:ext>
            </a:extLst>
          </p:cNvPr>
          <p:cNvSpPr/>
          <p:nvPr/>
        </p:nvSpPr>
        <p:spPr>
          <a:xfrm rot="5400000">
            <a:off x="2918092" y="3240691"/>
            <a:ext cx="186940" cy="161155"/>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2" name="TextBox 21">
            <a:extLst>
              <a:ext uri="{FF2B5EF4-FFF2-40B4-BE49-F238E27FC236}">
                <a16:creationId xmlns:a16="http://schemas.microsoft.com/office/drawing/2014/main" id="{1F9DE82B-ED5C-8631-F60A-974CEDAA95C5}"/>
              </a:ext>
            </a:extLst>
          </p:cNvPr>
          <p:cNvSpPr txBox="1"/>
          <p:nvPr/>
        </p:nvSpPr>
        <p:spPr>
          <a:xfrm>
            <a:off x="6324707" y="1536356"/>
            <a:ext cx="832194" cy="576000"/>
          </a:xfrm>
          <a:prstGeom prst="rect">
            <a:avLst/>
          </a:prstGeom>
        </p:spPr>
        <p:txBody>
          <a:bodyPr wrap="square" lIns="0" tIns="0" rIns="0" bIns="0" rtlCol="0" anchor="t">
            <a:spAutoFit/>
          </a:bodyPr>
          <a:lstStyle/>
          <a:p>
            <a:pPr algn="ctr">
              <a:lnSpc>
                <a:spcPts val="1300"/>
              </a:lnSpc>
            </a:pPr>
            <a:r>
              <a:rPr lang="ja-JP" altLang="en-US" sz="1300" dirty="0">
                <a:solidFill>
                  <a:srgbClr val="006EB6"/>
                </a:solidFill>
                <a:latin typeface="Verlag Compressed Bold" pitchFamily="50" charset="0"/>
                <a:ea typeface="Avenir Bold"/>
                <a:cs typeface="Avenir Bold"/>
                <a:sym typeface="Avenir Bold"/>
              </a:rPr>
              <a:t>多様な</a:t>
            </a:r>
            <a:endParaRPr lang="en-US" altLang="ja-JP" sz="1300" dirty="0">
              <a:solidFill>
                <a:srgbClr val="006EB6"/>
              </a:solidFill>
              <a:latin typeface="Verlag Compressed Bold" pitchFamily="50" charset="0"/>
              <a:ea typeface="Avenir Bold"/>
              <a:cs typeface="Avenir Bold"/>
              <a:sym typeface="Avenir Bold"/>
            </a:endParaRPr>
          </a:p>
          <a:p>
            <a:pPr algn="ctr">
              <a:lnSpc>
                <a:spcPts val="1300"/>
              </a:lnSpc>
            </a:pPr>
            <a:r>
              <a:rPr lang="ja-JP" altLang="en-US" sz="1300" dirty="0">
                <a:solidFill>
                  <a:srgbClr val="006EB6"/>
                </a:solidFill>
                <a:latin typeface="Verlag Compressed Bold" pitchFamily="50" charset="0"/>
                <a:ea typeface="Avenir Bold"/>
                <a:cs typeface="Avenir Bold"/>
                <a:sym typeface="Avenir Bold"/>
              </a:rPr>
              <a:t>関係者と</a:t>
            </a:r>
            <a:endParaRPr lang="en-US" altLang="ja-JP" sz="1300" dirty="0">
              <a:solidFill>
                <a:srgbClr val="006EB6"/>
              </a:solidFill>
              <a:latin typeface="Verlag Compressed Bold" pitchFamily="50" charset="0"/>
              <a:ea typeface="Avenir Bold"/>
              <a:cs typeface="Avenir Bold"/>
              <a:sym typeface="Avenir Bold"/>
            </a:endParaRPr>
          </a:p>
          <a:p>
            <a:pPr algn="ctr">
              <a:lnSpc>
                <a:spcPts val="1300"/>
              </a:lnSpc>
            </a:pPr>
            <a:r>
              <a:rPr lang="ja-JP" altLang="en-US" sz="1300" dirty="0">
                <a:solidFill>
                  <a:srgbClr val="006EB6"/>
                </a:solidFill>
                <a:latin typeface="Verlag Compressed Bold" pitchFamily="50" charset="0"/>
                <a:ea typeface="Avenir Bold"/>
                <a:cs typeface="Avenir Bold"/>
                <a:sym typeface="Avenir Bold"/>
              </a:rPr>
              <a:t>協議</a:t>
            </a:r>
            <a:endParaRPr lang="en-US" altLang="ja-JP" sz="1300" dirty="0">
              <a:solidFill>
                <a:srgbClr val="006EB6"/>
              </a:solidFill>
              <a:latin typeface="Verlag Compressed Bold" pitchFamily="50" charset="0"/>
              <a:ea typeface="Avenir Bold"/>
              <a:cs typeface="Avenir Bold"/>
              <a:sym typeface="Avenir Bold"/>
            </a:endParaRPr>
          </a:p>
        </p:txBody>
      </p:sp>
      <p:sp>
        <p:nvSpPr>
          <p:cNvPr id="131" name="Oval 130">
            <a:extLst>
              <a:ext uri="{FF2B5EF4-FFF2-40B4-BE49-F238E27FC236}">
                <a16:creationId xmlns:a16="http://schemas.microsoft.com/office/drawing/2014/main" id="{EB66058B-198E-DB0E-13DC-FE2BBD1BFEE1}"/>
              </a:ext>
            </a:extLst>
          </p:cNvPr>
          <p:cNvSpPr/>
          <p:nvPr/>
        </p:nvSpPr>
        <p:spPr>
          <a:xfrm>
            <a:off x="6354298" y="1382843"/>
            <a:ext cx="735095" cy="734400"/>
          </a:xfrm>
          <a:prstGeom prst="ellipse">
            <a:avLst/>
          </a:prstGeom>
          <a:noFill/>
          <a:ln w="28575">
            <a:solidFill>
              <a:srgbClr val="006E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4" name="TextBox 21">
            <a:extLst>
              <a:ext uri="{FF2B5EF4-FFF2-40B4-BE49-F238E27FC236}">
                <a16:creationId xmlns:a16="http://schemas.microsoft.com/office/drawing/2014/main" id="{E9FE0F19-C08A-DF31-796E-82B81DD74D5A}"/>
              </a:ext>
            </a:extLst>
          </p:cNvPr>
          <p:cNvSpPr txBox="1"/>
          <p:nvPr/>
        </p:nvSpPr>
        <p:spPr>
          <a:xfrm>
            <a:off x="7464284" y="4671202"/>
            <a:ext cx="932806" cy="384721"/>
          </a:xfrm>
          <a:prstGeom prst="rect">
            <a:avLst/>
          </a:prstGeom>
          <a:ln>
            <a:noFill/>
          </a:ln>
        </p:spPr>
        <p:txBody>
          <a:bodyPr wrap="square" lIns="0" tIns="0" rIns="0" bIns="0" rtlCol="0" anchor="t">
            <a:spAutoFit/>
          </a:bodyPr>
          <a:lstStyle/>
          <a:p>
            <a:pPr algn="ctr">
              <a:lnSpc>
                <a:spcPts val="1474"/>
              </a:lnSpc>
            </a:pPr>
            <a:r>
              <a:rPr lang="en-US" sz="1300" dirty="0">
                <a:solidFill>
                  <a:srgbClr val="3FAC49"/>
                </a:solidFill>
                <a:latin typeface="Verlag Compressed Bold" pitchFamily="50" charset="0"/>
                <a:ea typeface="Avenir Bold"/>
                <a:cs typeface="Avenir Bold"/>
                <a:sym typeface="Avenir Bold"/>
              </a:rPr>
              <a:t>2025</a:t>
            </a:r>
            <a:r>
              <a:rPr lang="ja-JP" altLang="en-US" sz="1100" b="1" dirty="0">
                <a:solidFill>
                  <a:srgbClr val="3FAC49"/>
                </a:solidFill>
                <a:latin typeface="Verlag Compressed Bold" pitchFamily="50" charset="0"/>
                <a:ea typeface="Avenir Bold"/>
                <a:cs typeface="Avenir Bold"/>
                <a:sym typeface="Avenir Bold"/>
              </a:rPr>
              <a:t>年</a:t>
            </a:r>
            <a:endParaRPr lang="en-US" altLang="ja-JP" sz="1100" b="1" dirty="0">
              <a:solidFill>
                <a:srgbClr val="3FAC49"/>
              </a:solidFill>
              <a:latin typeface="Verlag Compressed Bold" pitchFamily="50" charset="0"/>
              <a:ea typeface="Avenir Bold"/>
              <a:cs typeface="Avenir Bold"/>
              <a:sym typeface="Avenir Bold"/>
            </a:endParaRPr>
          </a:p>
          <a:p>
            <a:pPr algn="ctr">
              <a:lnSpc>
                <a:spcPts val="1474"/>
              </a:lnSpc>
            </a:pPr>
            <a:r>
              <a:rPr lang="en-US" altLang="ja-JP" sz="1300" dirty="0">
                <a:solidFill>
                  <a:srgbClr val="3FAC49"/>
                </a:solidFill>
                <a:latin typeface="Verlag Compressed Bold" pitchFamily="50" charset="0"/>
                <a:ea typeface="Avenir Bold"/>
                <a:cs typeface="Avenir Bold"/>
                <a:sym typeface="Avenir Bold"/>
              </a:rPr>
              <a:t>6</a:t>
            </a:r>
            <a:r>
              <a:rPr lang="ja-JP" altLang="en-US" sz="1100" b="1" dirty="0">
                <a:solidFill>
                  <a:srgbClr val="3FAC49"/>
                </a:solidFill>
                <a:latin typeface="Verlag Compressed Bold" pitchFamily="50" charset="0"/>
                <a:ea typeface="Avenir Bold"/>
                <a:cs typeface="Avenir Bold"/>
                <a:sym typeface="Avenir Bold"/>
              </a:rPr>
              <a:t>月 </a:t>
            </a:r>
            <a:r>
              <a:rPr lang="en-US" sz="1300" dirty="0">
                <a:solidFill>
                  <a:srgbClr val="3FAC49"/>
                </a:solidFill>
                <a:latin typeface="Verlag Compressed Bold" pitchFamily="50" charset="0"/>
                <a:ea typeface="Avenir Bold"/>
                <a:cs typeface="Avenir Bold"/>
                <a:sym typeface="Avenir Bold"/>
              </a:rPr>
              <a:t>PCB</a:t>
            </a:r>
          </a:p>
        </p:txBody>
      </p:sp>
      <p:sp>
        <p:nvSpPr>
          <p:cNvPr id="135" name="Oval 134">
            <a:extLst>
              <a:ext uri="{FF2B5EF4-FFF2-40B4-BE49-F238E27FC236}">
                <a16:creationId xmlns:a16="http://schemas.microsoft.com/office/drawing/2014/main" id="{6A0F844D-2F05-1145-BBCD-525CF67CCC06}"/>
              </a:ext>
            </a:extLst>
          </p:cNvPr>
          <p:cNvSpPr/>
          <p:nvPr/>
        </p:nvSpPr>
        <p:spPr>
          <a:xfrm>
            <a:off x="7560084" y="4501512"/>
            <a:ext cx="735095" cy="735095"/>
          </a:xfrm>
          <a:prstGeom prst="ellipse">
            <a:avLst/>
          </a:prstGeom>
          <a:noFill/>
          <a:ln w="28575">
            <a:solidFill>
              <a:srgbClr val="3FAC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7" name="TextBox 21">
            <a:extLst>
              <a:ext uri="{FF2B5EF4-FFF2-40B4-BE49-F238E27FC236}">
                <a16:creationId xmlns:a16="http://schemas.microsoft.com/office/drawing/2014/main" id="{7FEA1AE6-3EE9-F791-94EA-0BA66E992815}"/>
              </a:ext>
            </a:extLst>
          </p:cNvPr>
          <p:cNvSpPr txBox="1"/>
          <p:nvPr/>
        </p:nvSpPr>
        <p:spPr>
          <a:xfrm>
            <a:off x="8745802" y="1517331"/>
            <a:ext cx="690253" cy="500137"/>
          </a:xfrm>
          <a:prstGeom prst="rect">
            <a:avLst/>
          </a:prstGeom>
        </p:spPr>
        <p:txBody>
          <a:bodyPr wrap="square" lIns="0" tIns="0" rIns="0" bIns="0" rtlCol="0" anchor="t">
            <a:spAutoFit/>
          </a:bodyPr>
          <a:lstStyle/>
          <a:p>
            <a:pPr algn="ctr">
              <a:lnSpc>
                <a:spcPts val="1300"/>
              </a:lnSpc>
            </a:pPr>
            <a:r>
              <a:rPr lang="ja-JP" altLang="en-US" sz="1300" dirty="0">
                <a:solidFill>
                  <a:srgbClr val="F78F20"/>
                </a:solidFill>
                <a:latin typeface="Verlag Compressed Bold" pitchFamily="50" charset="0"/>
                <a:ea typeface="Avenir Bold"/>
                <a:cs typeface="Avenir Bold"/>
                <a:sym typeface="Avenir Bold"/>
              </a:rPr>
              <a:t>多様な</a:t>
            </a:r>
            <a:endParaRPr lang="en-US" altLang="ja-JP" sz="1300" dirty="0">
              <a:solidFill>
                <a:srgbClr val="F78F20"/>
              </a:solidFill>
              <a:latin typeface="Verlag Compressed Bold" pitchFamily="50" charset="0"/>
              <a:ea typeface="Avenir Bold"/>
              <a:cs typeface="Avenir Bold"/>
              <a:sym typeface="Avenir Bold"/>
            </a:endParaRPr>
          </a:p>
          <a:p>
            <a:pPr algn="ctr">
              <a:lnSpc>
                <a:spcPts val="1300"/>
              </a:lnSpc>
            </a:pPr>
            <a:r>
              <a:rPr lang="ja-JP" altLang="en-US" sz="1300" dirty="0">
                <a:solidFill>
                  <a:srgbClr val="F78F20"/>
                </a:solidFill>
                <a:latin typeface="Verlag Compressed Bold" pitchFamily="50" charset="0"/>
                <a:ea typeface="Avenir Bold"/>
                <a:cs typeface="Avenir Bold"/>
                <a:sym typeface="Avenir Bold"/>
              </a:rPr>
              <a:t>関係者と</a:t>
            </a:r>
            <a:endParaRPr lang="en-US" altLang="ja-JP" sz="1300" dirty="0">
              <a:solidFill>
                <a:srgbClr val="F78F20"/>
              </a:solidFill>
              <a:latin typeface="Verlag Compressed Bold" pitchFamily="50" charset="0"/>
              <a:ea typeface="Avenir Bold"/>
              <a:cs typeface="Avenir Bold"/>
              <a:sym typeface="Avenir Bold"/>
            </a:endParaRPr>
          </a:p>
          <a:p>
            <a:pPr algn="ctr">
              <a:lnSpc>
                <a:spcPts val="1300"/>
              </a:lnSpc>
            </a:pPr>
            <a:r>
              <a:rPr lang="ja-JP" altLang="en-US" sz="1300" dirty="0">
                <a:solidFill>
                  <a:srgbClr val="F78F20"/>
                </a:solidFill>
                <a:latin typeface="Verlag Compressed Bold" pitchFamily="50" charset="0"/>
                <a:ea typeface="Avenir Bold"/>
                <a:cs typeface="Avenir Bold"/>
                <a:sym typeface="Avenir Bold"/>
              </a:rPr>
              <a:t>協議</a:t>
            </a:r>
            <a:endParaRPr lang="en-US" sz="1300" dirty="0">
              <a:solidFill>
                <a:srgbClr val="F78F20"/>
              </a:solidFill>
              <a:latin typeface="Verlag Compressed Bold" pitchFamily="50" charset="0"/>
              <a:ea typeface="Avenir Bold"/>
              <a:cs typeface="Avenir Bold"/>
              <a:sym typeface="Avenir Bold"/>
            </a:endParaRPr>
          </a:p>
        </p:txBody>
      </p:sp>
      <p:sp>
        <p:nvSpPr>
          <p:cNvPr id="138" name="Oval 137">
            <a:extLst>
              <a:ext uri="{FF2B5EF4-FFF2-40B4-BE49-F238E27FC236}">
                <a16:creationId xmlns:a16="http://schemas.microsoft.com/office/drawing/2014/main" id="{609E3E6B-BD55-D6D5-7468-916671170B1B}"/>
              </a:ext>
            </a:extLst>
          </p:cNvPr>
          <p:cNvSpPr/>
          <p:nvPr/>
        </p:nvSpPr>
        <p:spPr>
          <a:xfrm>
            <a:off x="8716306" y="1385281"/>
            <a:ext cx="735095" cy="735095"/>
          </a:xfrm>
          <a:prstGeom prst="ellipse">
            <a:avLst/>
          </a:prstGeom>
          <a:noFill/>
          <a:ln w="28575">
            <a:solidFill>
              <a:srgbClr val="F78F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C38E1E45-0035-3B53-9A15-990432470833}"/>
              </a:ext>
            </a:extLst>
          </p:cNvPr>
          <p:cNvSpPr txBox="1"/>
          <p:nvPr/>
        </p:nvSpPr>
        <p:spPr>
          <a:xfrm>
            <a:off x="438988" y="759387"/>
            <a:ext cx="2653152" cy="1308050"/>
          </a:xfrm>
          <a:prstGeom prst="rect">
            <a:avLst/>
          </a:prstGeom>
          <a:noFill/>
        </p:spPr>
        <p:txBody>
          <a:bodyPr wrap="square" rtlCol="0">
            <a:spAutoFit/>
          </a:bodyPr>
          <a:lstStyle/>
          <a:p>
            <a:r>
              <a:rPr lang="ja-JP" altLang="en-US" sz="2600" cap="all" dirty="0">
                <a:solidFill>
                  <a:srgbClr val="E31837"/>
                </a:solidFill>
                <a:latin typeface="Avenir Heavy" panose="020B0703020203020204" pitchFamily="34" charset="0"/>
              </a:rPr>
              <a:t>世界エイズ戦略</a:t>
            </a:r>
            <a:endParaRPr lang="en-US" altLang="ja-JP" sz="2600" cap="all" dirty="0">
              <a:solidFill>
                <a:srgbClr val="E31837"/>
              </a:solidFill>
              <a:latin typeface="Avenir Heavy" panose="020B0703020203020204" pitchFamily="34" charset="0"/>
            </a:endParaRPr>
          </a:p>
          <a:p>
            <a:r>
              <a:rPr lang="en-US" sz="2700" cap="all" dirty="0">
                <a:solidFill>
                  <a:srgbClr val="E31837"/>
                </a:solidFill>
                <a:latin typeface="Avenir Heavy" panose="020B0703020203020204" pitchFamily="34" charset="0"/>
              </a:rPr>
              <a:t>2026-2031</a:t>
            </a:r>
          </a:p>
          <a:p>
            <a:r>
              <a:rPr lang="ja-JP" altLang="en-US" sz="2600" cap="all" dirty="0">
                <a:solidFill>
                  <a:srgbClr val="E31837"/>
                </a:solidFill>
                <a:latin typeface="Avenir Heavy" panose="020B0703020203020204" pitchFamily="34" charset="0"/>
              </a:rPr>
              <a:t>タイムライン</a:t>
            </a:r>
            <a:endParaRPr lang="en-IN" sz="2600" cap="all" dirty="0">
              <a:solidFill>
                <a:srgbClr val="E31837"/>
              </a:solidFill>
              <a:latin typeface="Avenir Heavy" panose="020B0703020203020204" pitchFamily="34" charset="0"/>
            </a:endParaRPr>
          </a:p>
        </p:txBody>
      </p:sp>
      <p:sp>
        <p:nvSpPr>
          <p:cNvPr id="25" name="TextBox 47">
            <a:extLst>
              <a:ext uri="{FF2B5EF4-FFF2-40B4-BE49-F238E27FC236}">
                <a16:creationId xmlns:a16="http://schemas.microsoft.com/office/drawing/2014/main" id="{3C61E61E-2959-08B1-6C0A-ACD7E46BD1CD}"/>
              </a:ext>
            </a:extLst>
          </p:cNvPr>
          <p:cNvSpPr txBox="1"/>
          <p:nvPr/>
        </p:nvSpPr>
        <p:spPr>
          <a:xfrm>
            <a:off x="1790415" y="5655208"/>
            <a:ext cx="5780490" cy="184666"/>
          </a:xfrm>
          <a:prstGeom prst="rect">
            <a:avLst/>
          </a:prstGeom>
        </p:spPr>
        <p:txBody>
          <a:bodyPr wrap="square" lIns="0" tIns="0" rIns="0" bIns="0" rtlCol="0" anchor="t">
            <a:spAutoFit/>
          </a:bodyPr>
          <a:lstStyle/>
          <a:p>
            <a:pPr algn="ctr"/>
            <a:r>
              <a:rPr lang="ja-JP" altLang="en-US" sz="1200" dirty="0">
                <a:solidFill>
                  <a:srgbClr val="E31837"/>
                </a:solidFill>
                <a:latin typeface="Avenir Heavy" panose="020B0703020203020204" pitchFamily="34" charset="0"/>
              </a:rPr>
              <a:t>専門家の意見（地域、市民社会団体、各国政府、反対派、学術経験者）</a:t>
            </a:r>
            <a:endParaRPr lang="en-IN" sz="1200" dirty="0">
              <a:solidFill>
                <a:srgbClr val="E31837"/>
              </a:solidFill>
              <a:latin typeface="Avenir Heavy" panose="020B0703020203020204" pitchFamily="34" charset="0"/>
            </a:endParaRPr>
          </a:p>
        </p:txBody>
      </p:sp>
      <p:sp>
        <p:nvSpPr>
          <p:cNvPr id="26" name="TextBox 47">
            <a:extLst>
              <a:ext uri="{FF2B5EF4-FFF2-40B4-BE49-F238E27FC236}">
                <a16:creationId xmlns:a16="http://schemas.microsoft.com/office/drawing/2014/main" id="{68269F8B-0E82-84C4-9F38-6F2B1CC0C262}"/>
              </a:ext>
            </a:extLst>
          </p:cNvPr>
          <p:cNvSpPr txBox="1"/>
          <p:nvPr/>
        </p:nvSpPr>
        <p:spPr>
          <a:xfrm>
            <a:off x="7432886" y="5655208"/>
            <a:ext cx="3673890" cy="184666"/>
          </a:xfrm>
          <a:prstGeom prst="rect">
            <a:avLst/>
          </a:prstGeom>
        </p:spPr>
        <p:txBody>
          <a:bodyPr wrap="square" lIns="0" tIns="0" rIns="0" bIns="0" rtlCol="0" anchor="t">
            <a:spAutoFit/>
          </a:bodyPr>
          <a:lstStyle/>
          <a:p>
            <a:pPr algn="ctr"/>
            <a:r>
              <a:rPr lang="ja-JP" altLang="en-US" sz="1200" dirty="0">
                <a:solidFill>
                  <a:srgbClr val="E31837"/>
                </a:solidFill>
                <a:latin typeface="Avenir Heavy" panose="020B0703020203020204" pitchFamily="34" charset="0"/>
              </a:rPr>
              <a:t>多様な関係者／パートナーの関与</a:t>
            </a:r>
            <a:endParaRPr lang="en-IN" sz="1200" dirty="0">
              <a:solidFill>
                <a:srgbClr val="E31837"/>
              </a:solidFill>
              <a:latin typeface="Avenir Heavy" panose="020B0703020203020204" pitchFamily="34" charset="0"/>
            </a:endParaRPr>
          </a:p>
        </p:txBody>
      </p:sp>
      <p:sp>
        <p:nvSpPr>
          <p:cNvPr id="27" name="TextBox 47">
            <a:extLst>
              <a:ext uri="{FF2B5EF4-FFF2-40B4-BE49-F238E27FC236}">
                <a16:creationId xmlns:a16="http://schemas.microsoft.com/office/drawing/2014/main" id="{2DD69012-C9A7-B8A8-B602-316B51AED9AB}"/>
              </a:ext>
            </a:extLst>
          </p:cNvPr>
          <p:cNvSpPr txBox="1"/>
          <p:nvPr/>
        </p:nvSpPr>
        <p:spPr>
          <a:xfrm>
            <a:off x="4121219" y="5956301"/>
            <a:ext cx="5780490" cy="184666"/>
          </a:xfrm>
          <a:prstGeom prst="rect">
            <a:avLst/>
          </a:prstGeom>
        </p:spPr>
        <p:txBody>
          <a:bodyPr wrap="square" lIns="0" tIns="0" rIns="0" bIns="0" rtlCol="0" anchor="t">
            <a:spAutoFit/>
          </a:bodyPr>
          <a:lstStyle/>
          <a:p>
            <a:pPr algn="ctr"/>
            <a:r>
              <a:rPr lang="ja-JP" altLang="en-US" sz="1200" dirty="0">
                <a:solidFill>
                  <a:srgbClr val="E31837"/>
                </a:solidFill>
                <a:latin typeface="Avenir Heavy" panose="020B0703020203020204" pitchFamily="34" charset="0"/>
              </a:rPr>
              <a:t>コミュニケーション </a:t>
            </a:r>
            <a:r>
              <a:rPr lang="en-US" altLang="ja-JP" sz="1200" dirty="0">
                <a:solidFill>
                  <a:srgbClr val="E31837"/>
                </a:solidFill>
                <a:latin typeface="Avenir Heavy" panose="020B0703020203020204" pitchFamily="34" charset="0"/>
              </a:rPr>
              <a:t>- </a:t>
            </a:r>
            <a:r>
              <a:rPr lang="ja-JP" altLang="en-US" sz="1200" dirty="0">
                <a:solidFill>
                  <a:srgbClr val="E31837"/>
                </a:solidFill>
                <a:latin typeface="Avenir Heavy" panose="020B0703020203020204" pitchFamily="34" charset="0"/>
              </a:rPr>
              <a:t>オンライン参加 </a:t>
            </a:r>
            <a:r>
              <a:rPr lang="en-US" altLang="ja-JP" sz="1200" dirty="0">
                <a:solidFill>
                  <a:srgbClr val="E31837"/>
                </a:solidFill>
                <a:latin typeface="Avenir Heavy" panose="020B0703020203020204" pitchFamily="34" charset="0"/>
              </a:rPr>
              <a:t>- </a:t>
            </a:r>
            <a:r>
              <a:rPr lang="ja-JP" altLang="en-US" sz="1200" dirty="0">
                <a:solidFill>
                  <a:srgbClr val="E31837"/>
                </a:solidFill>
                <a:latin typeface="Avenir Heavy" panose="020B0703020203020204" pitchFamily="34" charset="0"/>
              </a:rPr>
              <a:t>アンケート調査、キャンペーン</a:t>
            </a:r>
            <a:endParaRPr lang="en-IN" sz="1200" dirty="0">
              <a:solidFill>
                <a:srgbClr val="E31837"/>
              </a:solidFill>
              <a:latin typeface="Avenir Heavy" panose="020B0703020203020204" pitchFamily="34" charset="0"/>
            </a:endParaRPr>
          </a:p>
        </p:txBody>
      </p:sp>
      <p:sp>
        <p:nvSpPr>
          <p:cNvPr id="29" name="Arrow: Striped Right 28">
            <a:extLst>
              <a:ext uri="{FF2B5EF4-FFF2-40B4-BE49-F238E27FC236}">
                <a16:creationId xmlns:a16="http://schemas.microsoft.com/office/drawing/2014/main" id="{FD35D657-6FFE-982B-880C-4000FE9AD0C7}"/>
              </a:ext>
            </a:extLst>
          </p:cNvPr>
          <p:cNvSpPr/>
          <p:nvPr/>
        </p:nvSpPr>
        <p:spPr>
          <a:xfrm>
            <a:off x="1790415" y="6203847"/>
            <a:ext cx="9962597" cy="427599"/>
          </a:xfrm>
          <a:prstGeom prst="stripedRightArrow">
            <a:avLst/>
          </a:prstGeom>
          <a:gradFill>
            <a:gsLst>
              <a:gs pos="12000">
                <a:schemeClr val="bg1"/>
              </a:gs>
              <a:gs pos="0">
                <a:srgbClr val="E31837"/>
              </a:gs>
              <a:gs pos="58000">
                <a:srgbClr val="E52442"/>
              </a:gs>
              <a:gs pos="72000">
                <a:schemeClr val="bg1"/>
              </a:gs>
              <a:gs pos="34000">
                <a:srgbClr val="E6334F"/>
              </a:gs>
              <a:gs pos="98601">
                <a:schemeClr val="bg1"/>
              </a:gs>
              <a:gs pos="88000">
                <a:srgbClr val="E31837"/>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TextBox 30">
            <a:extLst>
              <a:ext uri="{FF2B5EF4-FFF2-40B4-BE49-F238E27FC236}">
                <a16:creationId xmlns:a16="http://schemas.microsoft.com/office/drawing/2014/main" id="{0295080F-79BB-AA2A-234A-08A15B9C2378}"/>
              </a:ext>
            </a:extLst>
          </p:cNvPr>
          <p:cNvSpPr txBox="1"/>
          <p:nvPr/>
        </p:nvSpPr>
        <p:spPr>
          <a:xfrm>
            <a:off x="1562859" y="6282074"/>
            <a:ext cx="1020627" cy="29238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GB" sz="1300" dirty="0">
                <a:solidFill>
                  <a:srgbClr val="C00000"/>
                </a:solidFill>
                <a:latin typeface="Avenir Heavy" panose="020B0703020203020204" pitchFamily="34" charset="0"/>
              </a:rPr>
              <a:t>2024</a:t>
            </a:r>
            <a:endParaRPr lang="en-US" sz="1200" dirty="0">
              <a:solidFill>
                <a:srgbClr val="C00000"/>
              </a:solidFill>
              <a:latin typeface="Avenir Heavy" panose="020B0703020203020204" pitchFamily="34" charset="0"/>
            </a:endParaRPr>
          </a:p>
        </p:txBody>
      </p:sp>
      <p:sp>
        <p:nvSpPr>
          <p:cNvPr id="32" name="TextBox 31">
            <a:extLst>
              <a:ext uri="{FF2B5EF4-FFF2-40B4-BE49-F238E27FC236}">
                <a16:creationId xmlns:a16="http://schemas.microsoft.com/office/drawing/2014/main" id="{8C10C346-6A62-F814-9843-80C4A2E964F7}"/>
              </a:ext>
            </a:extLst>
          </p:cNvPr>
          <p:cNvSpPr txBox="1"/>
          <p:nvPr/>
        </p:nvSpPr>
        <p:spPr>
          <a:xfrm>
            <a:off x="4289663" y="6270541"/>
            <a:ext cx="1020627" cy="29238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GB" sz="1300" dirty="0">
                <a:solidFill>
                  <a:srgbClr val="C00000"/>
                </a:solidFill>
                <a:latin typeface="Avenir Heavy" panose="020B0703020203020204" pitchFamily="34" charset="0"/>
              </a:rPr>
              <a:t>2025</a:t>
            </a:r>
            <a:endParaRPr lang="en-US" sz="1200" dirty="0">
              <a:solidFill>
                <a:srgbClr val="C00000"/>
              </a:solidFill>
              <a:latin typeface="Avenir Heavy" panose="020B0703020203020204" pitchFamily="34" charset="0"/>
            </a:endParaRPr>
          </a:p>
        </p:txBody>
      </p:sp>
      <p:sp>
        <p:nvSpPr>
          <p:cNvPr id="33" name="TextBox 32">
            <a:extLst>
              <a:ext uri="{FF2B5EF4-FFF2-40B4-BE49-F238E27FC236}">
                <a16:creationId xmlns:a16="http://schemas.microsoft.com/office/drawing/2014/main" id="{39C2C51D-74F6-7764-59FE-F0054634BBA2}"/>
              </a:ext>
            </a:extLst>
          </p:cNvPr>
          <p:cNvSpPr txBox="1"/>
          <p:nvPr/>
        </p:nvSpPr>
        <p:spPr>
          <a:xfrm>
            <a:off x="10232831" y="6270541"/>
            <a:ext cx="1020627" cy="29238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GB" sz="1300" dirty="0">
                <a:solidFill>
                  <a:srgbClr val="C00000"/>
                </a:solidFill>
                <a:latin typeface="Avenir Heavy" panose="020B0703020203020204" pitchFamily="34" charset="0"/>
              </a:rPr>
              <a:t>2026</a:t>
            </a:r>
            <a:endParaRPr lang="en-US" sz="1200" dirty="0">
              <a:solidFill>
                <a:srgbClr val="C00000"/>
              </a:solidFill>
              <a:latin typeface="Avenir Heavy" panose="020B0703020203020204" pitchFamily="34" charset="0"/>
            </a:endParaRPr>
          </a:p>
        </p:txBody>
      </p:sp>
      <p:sp>
        <p:nvSpPr>
          <p:cNvPr id="20" name="TextBox 51">
            <a:extLst>
              <a:ext uri="{FF2B5EF4-FFF2-40B4-BE49-F238E27FC236}">
                <a16:creationId xmlns:a16="http://schemas.microsoft.com/office/drawing/2014/main" id="{65DC7141-FE5B-0049-782B-E9ABE0AE7614}"/>
              </a:ext>
            </a:extLst>
          </p:cNvPr>
          <p:cNvSpPr txBox="1"/>
          <p:nvPr/>
        </p:nvSpPr>
        <p:spPr>
          <a:xfrm>
            <a:off x="9751973" y="3903103"/>
            <a:ext cx="1256000" cy="357918"/>
          </a:xfrm>
          <a:prstGeom prst="rect">
            <a:avLst/>
          </a:prstGeom>
        </p:spPr>
        <p:txBody>
          <a:bodyPr lIns="0" tIns="0" rIns="0" bIns="0" rtlCol="0" anchor="t">
            <a:spAutoFit/>
          </a:bodyPr>
          <a:lstStyle/>
          <a:p>
            <a:pPr algn="ctr">
              <a:lnSpc>
                <a:spcPts val="1391"/>
              </a:lnSpc>
            </a:pPr>
            <a:r>
              <a:rPr lang="en-US" sz="1300" dirty="0">
                <a:solidFill>
                  <a:srgbClr val="E21936"/>
                </a:solidFill>
                <a:latin typeface="Avenir Heavy" panose="020B0703020203020204" pitchFamily="34" charset="0"/>
                <a:ea typeface="Avenir Bold"/>
                <a:cs typeface="Avenir Bold"/>
                <a:sym typeface="Avenir Bold"/>
              </a:rPr>
              <a:t>PHASE 6:</a:t>
            </a:r>
          </a:p>
          <a:p>
            <a:pPr algn="ctr">
              <a:lnSpc>
                <a:spcPts val="1391"/>
              </a:lnSpc>
            </a:pPr>
            <a:r>
              <a:rPr lang="ja-JP" altLang="en-US" sz="1200" dirty="0">
                <a:solidFill>
                  <a:srgbClr val="E21936"/>
                </a:solidFill>
                <a:latin typeface="Avenir Heavy" panose="020B0703020203020204" pitchFamily="34" charset="0"/>
                <a:ea typeface="Avenir Bold"/>
                <a:cs typeface="Avenir Bold"/>
                <a:sym typeface="Avenir Bold"/>
              </a:rPr>
              <a:t>採択</a:t>
            </a:r>
            <a:endParaRPr lang="en-US" sz="1200" dirty="0">
              <a:solidFill>
                <a:srgbClr val="E21936"/>
              </a:solidFill>
              <a:latin typeface="Avenir Heavy" panose="020B0703020203020204" pitchFamily="34" charset="0"/>
              <a:ea typeface="Avenir Bold"/>
              <a:cs typeface="Avenir Bold"/>
              <a:sym typeface="Avenir Bold"/>
            </a:endParaRPr>
          </a:p>
        </p:txBody>
      </p:sp>
      <p:sp>
        <p:nvSpPr>
          <p:cNvPr id="139" name="TextBox 21">
            <a:extLst>
              <a:ext uri="{FF2B5EF4-FFF2-40B4-BE49-F238E27FC236}">
                <a16:creationId xmlns:a16="http://schemas.microsoft.com/office/drawing/2014/main" id="{93CAD57D-5601-BF6F-8CF2-E93FFF0E4D86}"/>
              </a:ext>
            </a:extLst>
          </p:cNvPr>
          <p:cNvSpPr txBox="1"/>
          <p:nvPr/>
        </p:nvSpPr>
        <p:spPr>
          <a:xfrm>
            <a:off x="10047999" y="4540083"/>
            <a:ext cx="686547" cy="384721"/>
          </a:xfrm>
          <a:prstGeom prst="rect">
            <a:avLst/>
          </a:prstGeom>
          <a:ln>
            <a:noFill/>
          </a:ln>
        </p:spPr>
        <p:txBody>
          <a:bodyPr wrap="square" lIns="0" tIns="0" rIns="0" bIns="0" rtlCol="0" anchor="t">
            <a:spAutoFit/>
          </a:bodyPr>
          <a:lstStyle/>
          <a:p>
            <a:pPr algn="ctr">
              <a:lnSpc>
                <a:spcPts val="1474"/>
              </a:lnSpc>
            </a:pPr>
            <a:r>
              <a:rPr lang="en-US" sz="1300" dirty="0">
                <a:solidFill>
                  <a:srgbClr val="EB6377"/>
                </a:solidFill>
                <a:latin typeface="Verlag Compressed Bold" pitchFamily="50" charset="0"/>
                <a:ea typeface="Avenir Bold"/>
                <a:cs typeface="Avenir Bold"/>
                <a:sym typeface="Avenir Bold"/>
              </a:rPr>
              <a:t>2025</a:t>
            </a:r>
            <a:r>
              <a:rPr lang="ja-JP" altLang="en-US" sz="1100" b="1" dirty="0">
                <a:solidFill>
                  <a:srgbClr val="EB6377"/>
                </a:solidFill>
                <a:latin typeface="Verlag Compressed Bold" pitchFamily="50" charset="0"/>
                <a:ea typeface="Avenir Bold"/>
                <a:cs typeface="Avenir Bold"/>
                <a:sym typeface="Avenir Bold"/>
              </a:rPr>
              <a:t>年</a:t>
            </a:r>
            <a:endParaRPr lang="en-US" altLang="ja-JP" sz="1100" b="1" dirty="0">
              <a:solidFill>
                <a:srgbClr val="EB6377"/>
              </a:solidFill>
              <a:latin typeface="Verlag Compressed Bold" pitchFamily="50" charset="0"/>
              <a:ea typeface="Avenir Bold"/>
              <a:cs typeface="Avenir Bold"/>
              <a:sym typeface="Avenir Bold"/>
            </a:endParaRPr>
          </a:p>
          <a:p>
            <a:pPr algn="ctr">
              <a:lnSpc>
                <a:spcPts val="1474"/>
              </a:lnSpc>
            </a:pPr>
            <a:r>
              <a:rPr lang="en-US" altLang="ja-JP" sz="1300" dirty="0">
                <a:solidFill>
                  <a:srgbClr val="EB6377"/>
                </a:solidFill>
                <a:latin typeface="Verlag Compressed Bold" pitchFamily="50" charset="0"/>
                <a:ea typeface="Avenir Bold"/>
                <a:cs typeface="Avenir Bold"/>
                <a:sym typeface="Avenir Bold"/>
              </a:rPr>
              <a:t>12</a:t>
            </a:r>
            <a:r>
              <a:rPr lang="ja-JP" altLang="en-US" sz="1100" b="1" dirty="0">
                <a:solidFill>
                  <a:srgbClr val="EB6377"/>
                </a:solidFill>
                <a:latin typeface="Verlag Compressed Bold" pitchFamily="50" charset="0"/>
                <a:ea typeface="Avenir Bold"/>
                <a:cs typeface="Avenir Bold"/>
                <a:sym typeface="Avenir Bold"/>
              </a:rPr>
              <a:t>月 </a:t>
            </a:r>
            <a:r>
              <a:rPr lang="en-US" sz="1300" dirty="0">
                <a:solidFill>
                  <a:srgbClr val="EB6377"/>
                </a:solidFill>
                <a:latin typeface="Verlag Compressed Bold" pitchFamily="50" charset="0"/>
                <a:ea typeface="Avenir Bold"/>
                <a:cs typeface="Avenir Bold"/>
                <a:sym typeface="Avenir Bold"/>
              </a:rPr>
              <a:t>PCB</a:t>
            </a:r>
          </a:p>
        </p:txBody>
      </p:sp>
      <p:sp>
        <p:nvSpPr>
          <p:cNvPr id="140" name="Oval 139">
            <a:extLst>
              <a:ext uri="{FF2B5EF4-FFF2-40B4-BE49-F238E27FC236}">
                <a16:creationId xmlns:a16="http://schemas.microsoft.com/office/drawing/2014/main" id="{7761C5EC-098B-4047-E836-254D47081C3A}"/>
              </a:ext>
            </a:extLst>
          </p:cNvPr>
          <p:cNvSpPr/>
          <p:nvPr/>
        </p:nvSpPr>
        <p:spPr>
          <a:xfrm>
            <a:off x="9999451" y="4370393"/>
            <a:ext cx="735095" cy="735095"/>
          </a:xfrm>
          <a:prstGeom prst="ellipse">
            <a:avLst/>
          </a:prstGeom>
          <a:noFill/>
          <a:ln w="28575">
            <a:solidFill>
              <a:srgbClr val="EB63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34" name="Group 33">
            <a:extLst>
              <a:ext uri="{FF2B5EF4-FFF2-40B4-BE49-F238E27FC236}">
                <a16:creationId xmlns:a16="http://schemas.microsoft.com/office/drawing/2014/main" id="{74D71BA2-9E13-3D60-BD7A-2A6114B5E493}"/>
              </a:ext>
            </a:extLst>
          </p:cNvPr>
          <p:cNvGrpSpPr/>
          <p:nvPr/>
        </p:nvGrpSpPr>
        <p:grpSpPr>
          <a:xfrm>
            <a:off x="10594960" y="2898568"/>
            <a:ext cx="928934" cy="827471"/>
            <a:chOff x="10629141" y="2858971"/>
            <a:chExt cx="735095" cy="735095"/>
          </a:xfrm>
        </p:grpSpPr>
        <p:sp>
          <p:nvSpPr>
            <p:cNvPr id="5" name="TextBox 21">
              <a:extLst>
                <a:ext uri="{FF2B5EF4-FFF2-40B4-BE49-F238E27FC236}">
                  <a16:creationId xmlns:a16="http://schemas.microsoft.com/office/drawing/2014/main" id="{9AECCA69-2045-84A3-0192-6B4083D98F5F}"/>
                </a:ext>
              </a:extLst>
            </p:cNvPr>
            <p:cNvSpPr txBox="1"/>
            <p:nvPr/>
          </p:nvSpPr>
          <p:spPr>
            <a:xfrm>
              <a:off x="10675663" y="3010119"/>
              <a:ext cx="637893" cy="501265"/>
            </a:xfrm>
            <a:prstGeom prst="rect">
              <a:avLst/>
            </a:prstGeom>
          </p:spPr>
          <p:txBody>
            <a:bodyPr wrap="square" lIns="0" tIns="0" rIns="0" bIns="0" rtlCol="0" anchor="t">
              <a:spAutoFit/>
            </a:bodyPr>
            <a:lstStyle/>
            <a:p>
              <a:pPr algn="ctr">
                <a:lnSpc>
                  <a:spcPts val="1100"/>
                </a:lnSpc>
              </a:pPr>
              <a:r>
                <a:rPr lang="en-US" sz="1200" dirty="0">
                  <a:solidFill>
                    <a:srgbClr val="EB008B"/>
                  </a:solidFill>
                  <a:latin typeface="Verlag Compressed Bold" pitchFamily="50" charset="0"/>
                  <a:ea typeface="Avenir Bold"/>
                  <a:cs typeface="Avenir Bold"/>
                  <a:sym typeface="Avenir Bold"/>
                </a:rPr>
                <a:t>2026</a:t>
              </a:r>
              <a:r>
                <a:rPr lang="ja-JP" altLang="en-US" sz="1200" dirty="0">
                  <a:solidFill>
                    <a:srgbClr val="EB008B"/>
                  </a:solidFill>
                  <a:latin typeface="Verlag Compressed Bold" pitchFamily="50" charset="0"/>
                  <a:ea typeface="Avenir Bold"/>
                  <a:cs typeface="Avenir Bold"/>
                  <a:sym typeface="Avenir Bold"/>
                </a:rPr>
                <a:t>年</a:t>
              </a:r>
              <a:r>
                <a:rPr lang="en-US" altLang="ja-JP" sz="1200" dirty="0">
                  <a:solidFill>
                    <a:srgbClr val="EB008B"/>
                  </a:solidFill>
                  <a:latin typeface="Verlag Compressed Bold" pitchFamily="50" charset="0"/>
                  <a:ea typeface="Avenir Bold"/>
                  <a:cs typeface="Avenir Bold"/>
                  <a:sym typeface="Avenir Bold"/>
                </a:rPr>
                <a:t>6</a:t>
              </a:r>
              <a:r>
                <a:rPr lang="ja-JP" altLang="en-US" sz="1100" dirty="0">
                  <a:solidFill>
                    <a:srgbClr val="EB008B"/>
                  </a:solidFill>
                  <a:latin typeface="Verlag Compressed Bold" pitchFamily="50" charset="0"/>
                  <a:ea typeface="Avenir Bold"/>
                  <a:cs typeface="Avenir Bold"/>
                  <a:sym typeface="Avenir Bold"/>
                </a:rPr>
                <a:t>月</a:t>
              </a:r>
              <a:endParaRPr lang="en-US" altLang="ja-JP" sz="1100" dirty="0">
                <a:solidFill>
                  <a:srgbClr val="EB008B"/>
                </a:solidFill>
                <a:latin typeface="Verlag Compressed Bold" pitchFamily="50" charset="0"/>
                <a:ea typeface="Avenir Bold"/>
                <a:cs typeface="Avenir Bold"/>
                <a:sym typeface="Avenir Bold"/>
              </a:endParaRPr>
            </a:p>
            <a:p>
              <a:pPr algn="ctr">
                <a:lnSpc>
                  <a:spcPts val="1100"/>
                </a:lnSpc>
              </a:pPr>
              <a:r>
                <a:rPr lang="ja-JP" altLang="en-US" sz="1100" dirty="0">
                  <a:solidFill>
                    <a:srgbClr val="EB008B"/>
                  </a:solidFill>
                  <a:latin typeface="Verlag Compressed Bold" pitchFamily="50" charset="0"/>
                  <a:ea typeface="Avenir Bold"/>
                  <a:cs typeface="Avenir Bold"/>
                  <a:sym typeface="Avenir Bold"/>
                </a:rPr>
                <a:t>国連総会</a:t>
              </a:r>
              <a:endParaRPr lang="en-US" altLang="ja-JP" sz="1100" dirty="0">
                <a:solidFill>
                  <a:srgbClr val="EB008B"/>
                </a:solidFill>
                <a:latin typeface="Verlag Compressed Bold" pitchFamily="50" charset="0"/>
                <a:ea typeface="Avenir Bold"/>
                <a:cs typeface="Avenir Bold"/>
                <a:sym typeface="Avenir Bold"/>
              </a:endParaRPr>
            </a:p>
            <a:p>
              <a:pPr algn="ctr">
                <a:lnSpc>
                  <a:spcPts val="1100"/>
                </a:lnSpc>
              </a:pPr>
              <a:r>
                <a:rPr lang="ja-JP" altLang="en-US" sz="1100" dirty="0">
                  <a:solidFill>
                    <a:srgbClr val="EB008B"/>
                  </a:solidFill>
                  <a:latin typeface="Verlag Compressed Bold" pitchFamily="50" charset="0"/>
                  <a:ea typeface="Avenir Bold"/>
                  <a:cs typeface="Avenir Bold"/>
                  <a:sym typeface="Avenir Bold"/>
                </a:rPr>
                <a:t>ハイレベル会合</a:t>
              </a:r>
              <a:endParaRPr lang="en-US" sz="1100" dirty="0">
                <a:solidFill>
                  <a:srgbClr val="EB008B"/>
                </a:solidFill>
                <a:latin typeface="Verlag Compressed Bold" pitchFamily="50" charset="0"/>
                <a:ea typeface="Avenir Bold"/>
                <a:cs typeface="Avenir Bold"/>
                <a:sym typeface="Avenir Bold"/>
              </a:endParaRPr>
            </a:p>
          </p:txBody>
        </p:sp>
        <p:sp>
          <p:nvSpPr>
            <p:cNvPr id="6" name="Oval 5">
              <a:extLst>
                <a:ext uri="{FF2B5EF4-FFF2-40B4-BE49-F238E27FC236}">
                  <a16:creationId xmlns:a16="http://schemas.microsoft.com/office/drawing/2014/main" id="{D4D1C116-2A0A-F2F2-6112-A8478316DF08}"/>
                </a:ext>
              </a:extLst>
            </p:cNvPr>
            <p:cNvSpPr/>
            <p:nvPr/>
          </p:nvSpPr>
          <p:spPr>
            <a:xfrm>
              <a:off x="10629141" y="2858971"/>
              <a:ext cx="735095" cy="735095"/>
            </a:xfrm>
            <a:prstGeom prst="ellipse">
              <a:avLst/>
            </a:prstGeom>
            <a:noFill/>
            <a:ln w="28575">
              <a:solidFill>
                <a:srgbClr val="EB00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5" name="Rectangle 34">
            <a:extLst>
              <a:ext uri="{FF2B5EF4-FFF2-40B4-BE49-F238E27FC236}">
                <a16:creationId xmlns:a16="http://schemas.microsoft.com/office/drawing/2014/main" id="{49D874D8-4A54-FDEA-18E0-64183A4A57D2}"/>
              </a:ext>
            </a:extLst>
          </p:cNvPr>
          <p:cNvSpPr/>
          <p:nvPr/>
        </p:nvSpPr>
        <p:spPr>
          <a:xfrm>
            <a:off x="9918648" y="1385281"/>
            <a:ext cx="907507" cy="3851326"/>
          </a:xfrm>
          <a:prstGeom prst="rect">
            <a:avLst/>
          </a:prstGeom>
          <a:noFill/>
          <a:ln>
            <a:solidFill>
              <a:schemeClr val="bg1">
                <a:lumMod val="8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41" name="Straight Connector 40">
            <a:extLst>
              <a:ext uri="{FF2B5EF4-FFF2-40B4-BE49-F238E27FC236}">
                <a16:creationId xmlns:a16="http://schemas.microsoft.com/office/drawing/2014/main" id="{B6739626-3312-A1BB-E03E-A66986B84B72}"/>
              </a:ext>
            </a:extLst>
          </p:cNvPr>
          <p:cNvCxnSpPr>
            <a:cxnSpLocks/>
          </p:cNvCxnSpPr>
          <p:nvPr/>
        </p:nvCxnSpPr>
        <p:spPr>
          <a:xfrm>
            <a:off x="1886672" y="5557336"/>
            <a:ext cx="8939483" cy="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91679DA9-9932-FE38-1DAB-B56FB823EFD2}"/>
              </a:ext>
            </a:extLst>
          </p:cNvPr>
          <p:cNvCxnSpPr>
            <a:cxnSpLocks/>
          </p:cNvCxnSpPr>
          <p:nvPr/>
        </p:nvCxnSpPr>
        <p:spPr>
          <a:xfrm>
            <a:off x="1886672" y="5899914"/>
            <a:ext cx="8939483" cy="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F803446E-0396-19F3-94D6-94C2BFEC6C65}"/>
              </a:ext>
            </a:extLst>
          </p:cNvPr>
          <p:cNvCxnSpPr>
            <a:cxnSpLocks/>
          </p:cNvCxnSpPr>
          <p:nvPr/>
        </p:nvCxnSpPr>
        <p:spPr>
          <a:xfrm>
            <a:off x="1886672" y="6203847"/>
            <a:ext cx="8939483" cy="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C16220C2-B7FB-36D9-1E14-71AECB149182}"/>
              </a:ext>
            </a:extLst>
          </p:cNvPr>
          <p:cNvCxnSpPr>
            <a:cxnSpLocks/>
          </p:cNvCxnSpPr>
          <p:nvPr/>
        </p:nvCxnSpPr>
        <p:spPr>
          <a:xfrm>
            <a:off x="7560084" y="5551839"/>
            <a:ext cx="0" cy="348075"/>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518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D91D57-045E-0CEF-D55F-DE8E45ACDA2D}"/>
              </a:ext>
            </a:extLst>
          </p:cNvPr>
          <p:cNvSpPr txBox="1"/>
          <p:nvPr/>
        </p:nvSpPr>
        <p:spPr>
          <a:xfrm>
            <a:off x="3406140" y="2976304"/>
            <a:ext cx="5379720" cy="830997"/>
          </a:xfrm>
          <a:prstGeom prst="rect">
            <a:avLst/>
          </a:prstGeom>
          <a:noFill/>
        </p:spPr>
        <p:txBody>
          <a:bodyPr wrap="square" rtlCol="0">
            <a:spAutoFit/>
          </a:bodyPr>
          <a:lstStyle/>
          <a:p>
            <a:pPr algn="ctr"/>
            <a:r>
              <a:rPr lang="en-US" sz="4800" dirty="0">
                <a:solidFill>
                  <a:srgbClr val="E31837"/>
                </a:solidFill>
                <a:latin typeface="Avenir Heavy" panose="020B0703020203020204" pitchFamily="34" charset="0"/>
              </a:rPr>
              <a:t>THANK YOU!</a:t>
            </a:r>
            <a:endParaRPr lang="en-IN" sz="4800" dirty="0">
              <a:solidFill>
                <a:srgbClr val="E31837"/>
              </a:solidFill>
              <a:latin typeface="Avenir Heavy" panose="020B0703020203020204" pitchFamily="34" charset="0"/>
            </a:endParaRPr>
          </a:p>
        </p:txBody>
      </p:sp>
      <p:sp>
        <p:nvSpPr>
          <p:cNvPr id="5" name="TextBox 4">
            <a:extLst>
              <a:ext uri="{FF2B5EF4-FFF2-40B4-BE49-F238E27FC236}">
                <a16:creationId xmlns:a16="http://schemas.microsoft.com/office/drawing/2014/main" id="{D9FA4521-E548-4A81-0677-3646F4FA9AE5}"/>
              </a:ext>
            </a:extLst>
          </p:cNvPr>
          <p:cNvSpPr txBox="1"/>
          <p:nvPr/>
        </p:nvSpPr>
        <p:spPr>
          <a:xfrm>
            <a:off x="1703070" y="3716625"/>
            <a:ext cx="8785860" cy="400110"/>
          </a:xfrm>
          <a:prstGeom prst="rect">
            <a:avLst/>
          </a:prstGeom>
          <a:noFill/>
        </p:spPr>
        <p:txBody>
          <a:bodyPr wrap="square" rtlCol="0">
            <a:spAutoFit/>
          </a:bodyPr>
          <a:lstStyle/>
          <a:p>
            <a:pPr algn="ctr"/>
            <a:r>
              <a:rPr lang="en-US" sz="2000" dirty="0">
                <a:solidFill>
                  <a:srgbClr val="0082C9"/>
                </a:solidFill>
                <a:latin typeface="Avenir Medium" panose="02000603020000020003" pitchFamily="2" charset="0"/>
              </a:rPr>
              <a:t>We thank all of you for your contributions</a:t>
            </a:r>
            <a:endParaRPr lang="en-IN" sz="2000" dirty="0">
              <a:solidFill>
                <a:srgbClr val="0082C9"/>
              </a:solidFill>
              <a:latin typeface="Avenir Medium" panose="02000603020000020003" pitchFamily="2" charset="0"/>
            </a:endParaRPr>
          </a:p>
        </p:txBody>
      </p:sp>
      <p:pic>
        <p:nvPicPr>
          <p:cNvPr id="6" name="Graphic 5">
            <a:extLst>
              <a:ext uri="{FF2B5EF4-FFF2-40B4-BE49-F238E27FC236}">
                <a16:creationId xmlns:a16="http://schemas.microsoft.com/office/drawing/2014/main" id="{7613076B-5E66-6ACB-FADF-15D680EA93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93358" y="2042711"/>
            <a:ext cx="405284" cy="734578"/>
          </a:xfrm>
          <a:prstGeom prst="rect">
            <a:avLst/>
          </a:prstGeom>
        </p:spPr>
      </p:pic>
    </p:spTree>
    <p:extLst>
      <p:ext uri="{BB962C8B-B14F-4D97-AF65-F5344CB8AC3E}">
        <p14:creationId xmlns:p14="http://schemas.microsoft.com/office/powerpoint/2010/main" val="386156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B849F-66C5-2392-6CDC-9B0DA6890F2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DF8FFDF-0A1C-938B-6DBB-B443881740E0}"/>
              </a:ext>
            </a:extLst>
          </p:cNvPr>
          <p:cNvSpPr/>
          <p:nvPr/>
        </p:nvSpPr>
        <p:spPr>
          <a:xfrm>
            <a:off x="3747442" y="3944722"/>
            <a:ext cx="5985837"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F13D0002-9051-8A95-537C-983F319C4BD0}"/>
              </a:ext>
            </a:extLst>
          </p:cNvPr>
          <p:cNvSpPr/>
          <p:nvPr/>
        </p:nvSpPr>
        <p:spPr>
          <a:xfrm flipH="1">
            <a:off x="2040833" y="3944722"/>
            <a:ext cx="1565430"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54EE1592-F7CB-BBF5-3E28-82BE6FCC722F}"/>
              </a:ext>
            </a:extLst>
          </p:cNvPr>
          <p:cNvSpPr/>
          <p:nvPr/>
        </p:nvSpPr>
        <p:spPr>
          <a:xfrm flipH="1">
            <a:off x="2040833" y="3045290"/>
            <a:ext cx="1565430"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3074A077-498C-46C9-89ED-71AAF033150E}"/>
              </a:ext>
            </a:extLst>
          </p:cNvPr>
          <p:cNvSpPr/>
          <p:nvPr/>
        </p:nvSpPr>
        <p:spPr>
          <a:xfrm>
            <a:off x="3747442" y="3041966"/>
            <a:ext cx="5985837"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B9558E7A-32BD-AA75-C151-223920871C27}"/>
              </a:ext>
            </a:extLst>
          </p:cNvPr>
          <p:cNvSpPr/>
          <p:nvPr/>
        </p:nvSpPr>
        <p:spPr>
          <a:xfrm flipH="1">
            <a:off x="2040833" y="4821015"/>
            <a:ext cx="1565430"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4509684B-C141-87AA-CC99-C3127424B44A}"/>
              </a:ext>
            </a:extLst>
          </p:cNvPr>
          <p:cNvSpPr/>
          <p:nvPr/>
        </p:nvSpPr>
        <p:spPr>
          <a:xfrm>
            <a:off x="3747442" y="4817691"/>
            <a:ext cx="5985837"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6AA841EB-72E7-E0A9-92A3-17A66F935601}"/>
              </a:ext>
            </a:extLst>
          </p:cNvPr>
          <p:cNvSpPr/>
          <p:nvPr/>
        </p:nvSpPr>
        <p:spPr>
          <a:xfrm>
            <a:off x="3747442" y="1253070"/>
            <a:ext cx="5985837"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28">
            <a:extLst>
              <a:ext uri="{FF2B5EF4-FFF2-40B4-BE49-F238E27FC236}">
                <a16:creationId xmlns:a16="http://schemas.microsoft.com/office/drawing/2014/main" id="{CDE2BBE3-2B32-85BB-5762-F0FDA726EB90}"/>
              </a:ext>
            </a:extLst>
          </p:cNvPr>
          <p:cNvSpPr/>
          <p:nvPr/>
        </p:nvSpPr>
        <p:spPr>
          <a:xfrm>
            <a:off x="3747441" y="2122712"/>
            <a:ext cx="5985837"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a:extLst>
              <a:ext uri="{FF2B5EF4-FFF2-40B4-BE49-F238E27FC236}">
                <a16:creationId xmlns:a16="http://schemas.microsoft.com/office/drawing/2014/main" id="{D4A2E35F-5FFB-7304-951D-2C5BE586546F}"/>
              </a:ext>
            </a:extLst>
          </p:cNvPr>
          <p:cNvSpPr/>
          <p:nvPr/>
        </p:nvSpPr>
        <p:spPr>
          <a:xfrm flipH="1">
            <a:off x="2040833" y="1253068"/>
            <a:ext cx="1565430"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40">
            <a:extLst>
              <a:ext uri="{FF2B5EF4-FFF2-40B4-BE49-F238E27FC236}">
                <a16:creationId xmlns:a16="http://schemas.microsoft.com/office/drawing/2014/main" id="{08F863F8-175D-CF39-6657-8DA2934EB018}"/>
              </a:ext>
            </a:extLst>
          </p:cNvPr>
          <p:cNvSpPr/>
          <p:nvPr/>
        </p:nvSpPr>
        <p:spPr>
          <a:xfrm flipH="1">
            <a:off x="2040833" y="2152500"/>
            <a:ext cx="1565430"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descr="A drawing of a person&#10;&#10;Description automatically generated">
            <a:extLst>
              <a:ext uri="{FF2B5EF4-FFF2-40B4-BE49-F238E27FC236}">
                <a16:creationId xmlns:a16="http://schemas.microsoft.com/office/drawing/2014/main" id="{6ECB26F1-BA79-E578-EB7F-511A6E670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pic>
        <p:nvPicPr>
          <p:cNvPr id="22" name="Picture 21" descr="A drawing of a person&#10;&#10;Description automatically generated">
            <a:extLst>
              <a:ext uri="{FF2B5EF4-FFF2-40B4-BE49-F238E27FC236}">
                <a16:creationId xmlns:a16="http://schemas.microsoft.com/office/drawing/2014/main" id="{6592707D-82C0-01DB-3054-4642889474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34" name="Content Placeholder 2">
            <a:extLst>
              <a:ext uri="{FF2B5EF4-FFF2-40B4-BE49-F238E27FC236}">
                <a16:creationId xmlns:a16="http://schemas.microsoft.com/office/drawing/2014/main" id="{36A52C3E-69ED-E9F4-0258-BFB4224C8448}"/>
              </a:ext>
            </a:extLst>
          </p:cNvPr>
          <p:cNvSpPr txBox="1">
            <a:spLocks/>
          </p:cNvSpPr>
          <p:nvPr/>
        </p:nvSpPr>
        <p:spPr>
          <a:xfrm>
            <a:off x="3880290" y="1256388"/>
            <a:ext cx="4436396" cy="73625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pPr>
            <a:r>
              <a:rPr lang="en-US" altLang="ja-JP" sz="1700" dirty="0">
                <a:solidFill>
                  <a:schemeClr val="tx1"/>
                </a:solidFill>
                <a:latin typeface="Avenir Medium" panose="02000603020000020003" pitchFamily="2" charset="0"/>
                <a:cs typeface="Arial"/>
              </a:rPr>
              <a:t>HIV</a:t>
            </a:r>
            <a:r>
              <a:rPr lang="ja-JP" altLang="en-US" sz="1600" dirty="0">
                <a:solidFill>
                  <a:schemeClr val="tx1"/>
                </a:solidFill>
                <a:latin typeface="Avenir Medium" panose="02000603020000020003" pitchFamily="2" charset="0"/>
                <a:cs typeface="Arial"/>
              </a:rPr>
              <a:t>対策はいま、歴史的な岐路に立っています。</a:t>
            </a:r>
            <a:endParaRPr lang="en-US" sz="1600" dirty="0">
              <a:solidFill>
                <a:schemeClr val="tx1"/>
              </a:solidFill>
              <a:latin typeface="Avenir Medium" panose="02000603020000020003" pitchFamily="2" charset="0"/>
            </a:endParaRPr>
          </a:p>
        </p:txBody>
      </p:sp>
      <p:sp>
        <p:nvSpPr>
          <p:cNvPr id="35" name="Content Placeholder 2">
            <a:extLst>
              <a:ext uri="{FF2B5EF4-FFF2-40B4-BE49-F238E27FC236}">
                <a16:creationId xmlns:a16="http://schemas.microsoft.com/office/drawing/2014/main" id="{DBB5FAF2-C326-1BA7-D318-5F6C7593AF74}"/>
              </a:ext>
            </a:extLst>
          </p:cNvPr>
          <p:cNvSpPr txBox="1">
            <a:spLocks/>
          </p:cNvSpPr>
          <p:nvPr/>
        </p:nvSpPr>
        <p:spPr>
          <a:xfrm>
            <a:off x="3880290" y="2152500"/>
            <a:ext cx="5088340" cy="73625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spcBef>
                <a:spcPts val="0"/>
              </a:spcBef>
            </a:pPr>
            <a:r>
              <a:rPr lang="ja-JP" altLang="en-US" sz="1600" dirty="0">
                <a:solidFill>
                  <a:schemeClr val="tx1"/>
                </a:solidFill>
                <a:latin typeface="Avenir Medium" panose="02000603020000020003" pitchFamily="2" charset="0"/>
                <a:cs typeface="Arial"/>
              </a:rPr>
              <a:t>公衆衛生上の脅威としてのエイズ終結を可能にする</a:t>
            </a:r>
            <a:endParaRPr lang="en-US" altLang="ja-JP" sz="1600" dirty="0">
              <a:solidFill>
                <a:schemeClr val="tx1"/>
              </a:solidFill>
              <a:latin typeface="Avenir Medium" panose="02000603020000020003" pitchFamily="2" charset="0"/>
              <a:cs typeface="Arial"/>
            </a:endParaRPr>
          </a:p>
          <a:p>
            <a:pPr>
              <a:lnSpc>
                <a:spcPts val="1800"/>
              </a:lnSpc>
              <a:spcBef>
                <a:spcPts val="0"/>
              </a:spcBef>
            </a:pPr>
            <a:r>
              <a:rPr lang="ja-JP" altLang="en-US" sz="1600" dirty="0">
                <a:solidFill>
                  <a:schemeClr val="tx1"/>
                </a:solidFill>
                <a:latin typeface="Avenir Medium" panose="02000603020000020003" pitchFamily="2" charset="0"/>
                <a:cs typeface="Arial"/>
              </a:rPr>
              <a:t>科学的成果もツールもコミュニティの力もあるのです。</a:t>
            </a:r>
            <a:endParaRPr lang="en-US" sz="1600" dirty="0">
              <a:solidFill>
                <a:schemeClr val="tx1"/>
              </a:solidFill>
              <a:latin typeface="Avenir Medium" panose="02000603020000020003" pitchFamily="2" charset="0"/>
              <a:cs typeface="Arial"/>
            </a:endParaRPr>
          </a:p>
        </p:txBody>
      </p:sp>
      <p:sp>
        <p:nvSpPr>
          <p:cNvPr id="36" name="Content Placeholder 2">
            <a:extLst>
              <a:ext uri="{FF2B5EF4-FFF2-40B4-BE49-F238E27FC236}">
                <a16:creationId xmlns:a16="http://schemas.microsoft.com/office/drawing/2014/main" id="{95427E68-3BD5-163D-9873-698A981DBD73}"/>
              </a:ext>
            </a:extLst>
          </p:cNvPr>
          <p:cNvSpPr txBox="1">
            <a:spLocks/>
          </p:cNvSpPr>
          <p:nvPr/>
        </p:nvSpPr>
        <p:spPr>
          <a:xfrm>
            <a:off x="3880288" y="3060485"/>
            <a:ext cx="5088342" cy="73625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spcBef>
                <a:spcPts val="0"/>
              </a:spcBef>
            </a:pPr>
            <a:r>
              <a:rPr lang="ja-JP" altLang="en-US" sz="1600" dirty="0">
                <a:solidFill>
                  <a:schemeClr val="tx1"/>
                </a:solidFill>
                <a:latin typeface="Avenir Medium" panose="02000603020000020003" pitchFamily="2" charset="0"/>
                <a:cs typeface="Arial"/>
              </a:rPr>
              <a:t>政治的意志も資金も心もとないことを考えれば、</a:t>
            </a:r>
            <a:endParaRPr lang="en-US" altLang="ja-JP" sz="1600" dirty="0">
              <a:solidFill>
                <a:schemeClr val="tx1"/>
              </a:solidFill>
              <a:latin typeface="Avenir Medium" panose="02000603020000020003" pitchFamily="2" charset="0"/>
              <a:cs typeface="Arial"/>
            </a:endParaRPr>
          </a:p>
          <a:p>
            <a:pPr>
              <a:lnSpc>
                <a:spcPts val="1800"/>
              </a:lnSpc>
              <a:spcBef>
                <a:spcPts val="0"/>
              </a:spcBef>
            </a:pPr>
            <a:r>
              <a:rPr lang="ja-JP" altLang="en-US" sz="1600" dirty="0">
                <a:solidFill>
                  <a:schemeClr val="tx1"/>
                </a:solidFill>
                <a:latin typeface="Avenir Medium" panose="02000603020000020003" pitchFamily="2" charset="0"/>
                <a:cs typeface="Arial"/>
              </a:rPr>
              <a:t>これが最後のチャンスなのかもしれません。</a:t>
            </a:r>
            <a:endParaRPr lang="en-US" sz="1600" dirty="0">
              <a:solidFill>
                <a:schemeClr val="tx1"/>
              </a:solidFill>
              <a:latin typeface="Avenir Medium" panose="02000603020000020003" pitchFamily="2" charset="0"/>
              <a:cs typeface="Arial"/>
            </a:endParaRPr>
          </a:p>
        </p:txBody>
      </p:sp>
      <p:sp>
        <p:nvSpPr>
          <p:cNvPr id="37" name="Content Placeholder 2">
            <a:extLst>
              <a:ext uri="{FF2B5EF4-FFF2-40B4-BE49-F238E27FC236}">
                <a16:creationId xmlns:a16="http://schemas.microsoft.com/office/drawing/2014/main" id="{C0BC082A-7EE6-C0AC-064D-C1C585D9BD2B}"/>
              </a:ext>
            </a:extLst>
          </p:cNvPr>
          <p:cNvSpPr txBox="1">
            <a:spLocks/>
          </p:cNvSpPr>
          <p:nvPr/>
        </p:nvSpPr>
        <p:spPr>
          <a:xfrm>
            <a:off x="3880289" y="3951366"/>
            <a:ext cx="5088340" cy="736259"/>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pPr>
            <a:r>
              <a:rPr lang="ja-JP" altLang="en-US" sz="1600" dirty="0">
                <a:solidFill>
                  <a:schemeClr val="tx1"/>
                </a:solidFill>
                <a:latin typeface="Avenir Medium" panose="02000603020000020003" pitchFamily="2" charset="0"/>
                <a:cs typeface="Arial"/>
              </a:rPr>
              <a:t>本戦略に必要なのは決然とした行動です。</a:t>
            </a:r>
            <a:endParaRPr lang="en-US" sz="1600" dirty="0">
              <a:solidFill>
                <a:schemeClr val="tx1"/>
              </a:solidFill>
              <a:latin typeface="Avenir Medium" panose="02000603020000020003" pitchFamily="2" charset="0"/>
              <a:cs typeface="Arial"/>
            </a:endParaRPr>
          </a:p>
        </p:txBody>
      </p:sp>
      <p:sp>
        <p:nvSpPr>
          <p:cNvPr id="38" name="Content Placeholder 2">
            <a:extLst>
              <a:ext uri="{FF2B5EF4-FFF2-40B4-BE49-F238E27FC236}">
                <a16:creationId xmlns:a16="http://schemas.microsoft.com/office/drawing/2014/main" id="{E72D2F77-EE8F-61E3-B197-66E4B570C85E}"/>
              </a:ext>
            </a:extLst>
          </p:cNvPr>
          <p:cNvSpPr txBox="1">
            <a:spLocks/>
          </p:cNvSpPr>
          <p:nvPr/>
        </p:nvSpPr>
        <p:spPr>
          <a:xfrm>
            <a:off x="3880288" y="4817691"/>
            <a:ext cx="5088341" cy="736259"/>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spcBef>
                <a:spcPts val="0"/>
              </a:spcBef>
            </a:pPr>
            <a:r>
              <a:rPr lang="ja-JP" altLang="en-US" sz="1600" dirty="0">
                <a:solidFill>
                  <a:schemeClr val="tx1"/>
                </a:solidFill>
                <a:latin typeface="Avenir Medium" panose="02000603020000020003" pitchFamily="2" charset="0"/>
                <a:cs typeface="Arial"/>
              </a:rPr>
              <a:t>いま行動を選択することは</a:t>
            </a:r>
            <a:r>
              <a:rPr lang="en-US" altLang="ja-JP" sz="1600" dirty="0">
                <a:solidFill>
                  <a:schemeClr val="tx1"/>
                </a:solidFill>
                <a:latin typeface="Avenir Medium" panose="02000603020000020003" pitchFamily="2" charset="0"/>
                <a:cs typeface="Arial"/>
              </a:rPr>
              <a:t>､</a:t>
            </a:r>
            <a:r>
              <a:rPr lang="ja-JP" altLang="en-US" sz="1600" dirty="0">
                <a:solidFill>
                  <a:schemeClr val="tx1"/>
                </a:solidFill>
                <a:latin typeface="Avenir Medium" panose="02000603020000020003" pitchFamily="2" charset="0"/>
                <a:cs typeface="Arial"/>
              </a:rPr>
              <a:t>倦怠ではなく勇気を選び</a:t>
            </a:r>
            <a:r>
              <a:rPr lang="en-US" altLang="ja-JP" sz="1600" dirty="0">
                <a:solidFill>
                  <a:schemeClr val="tx1"/>
                </a:solidFill>
                <a:latin typeface="Avenir Medium" panose="02000603020000020003" pitchFamily="2" charset="0"/>
                <a:cs typeface="Arial"/>
              </a:rPr>
              <a:t>､</a:t>
            </a:r>
          </a:p>
          <a:p>
            <a:pPr>
              <a:lnSpc>
                <a:spcPts val="1800"/>
              </a:lnSpc>
              <a:spcBef>
                <a:spcPts val="0"/>
              </a:spcBef>
            </a:pPr>
            <a:r>
              <a:rPr lang="ja-JP" altLang="en-US" sz="1600" dirty="0">
                <a:solidFill>
                  <a:schemeClr val="tx1"/>
                </a:solidFill>
                <a:latin typeface="Avenir Medium" panose="02000603020000020003" pitchFamily="2" charset="0"/>
                <a:cs typeface="Arial"/>
              </a:rPr>
              <a:t>そして諦めではなく希望を選ぶことなのです。</a:t>
            </a:r>
            <a:endParaRPr lang="en-US" sz="1600" dirty="0">
              <a:solidFill>
                <a:schemeClr val="tx1"/>
              </a:solidFill>
              <a:latin typeface="Avenir Medium" panose="02000603020000020003" pitchFamily="2" charset="0"/>
              <a:cs typeface="Arial"/>
            </a:endParaRPr>
          </a:p>
        </p:txBody>
      </p:sp>
      <p:sp>
        <p:nvSpPr>
          <p:cNvPr id="3" name="TextBox 2">
            <a:extLst>
              <a:ext uri="{FF2B5EF4-FFF2-40B4-BE49-F238E27FC236}">
                <a16:creationId xmlns:a16="http://schemas.microsoft.com/office/drawing/2014/main" id="{49A777FB-B53B-CC9F-3E0E-203D7BF8A368}"/>
              </a:ext>
            </a:extLst>
          </p:cNvPr>
          <p:cNvSpPr txBox="1"/>
          <p:nvPr/>
        </p:nvSpPr>
        <p:spPr>
          <a:xfrm>
            <a:off x="438987" y="759387"/>
            <a:ext cx="2652556" cy="461665"/>
          </a:xfrm>
          <a:prstGeom prst="rect">
            <a:avLst/>
          </a:prstGeom>
          <a:noFill/>
        </p:spPr>
        <p:txBody>
          <a:bodyPr wrap="square" rtlCol="0">
            <a:spAutoFit/>
          </a:bodyPr>
          <a:lstStyle/>
          <a:p>
            <a:r>
              <a:rPr lang="ja-JP" altLang="en-US" sz="2400" dirty="0">
                <a:solidFill>
                  <a:srgbClr val="E31837"/>
                </a:solidFill>
                <a:latin typeface="Avenir Heavy" panose="020B0703020203020204" pitchFamily="34" charset="0"/>
              </a:rPr>
              <a:t>なぜ、いまなのか</a:t>
            </a:r>
            <a:endParaRPr lang="en-IN" sz="2400" dirty="0">
              <a:solidFill>
                <a:srgbClr val="E31837"/>
              </a:solidFill>
              <a:latin typeface="Avenir Heavy" panose="020B0703020203020204" pitchFamily="34" charset="0"/>
            </a:endParaRPr>
          </a:p>
        </p:txBody>
      </p:sp>
    </p:spTree>
    <p:extLst>
      <p:ext uri="{BB962C8B-B14F-4D97-AF65-F5344CB8AC3E}">
        <p14:creationId xmlns:p14="http://schemas.microsoft.com/office/powerpoint/2010/main" val="163959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A129F-6E09-811F-4209-B522F3218234}"/>
            </a:ext>
          </a:extLst>
        </p:cNvPr>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028042D-8B87-F630-EF52-623B98EC2E1C}"/>
              </a:ext>
            </a:extLst>
          </p:cNvPr>
          <p:cNvCxnSpPr>
            <a:cxnSpLocks/>
          </p:cNvCxnSpPr>
          <p:nvPr/>
        </p:nvCxnSpPr>
        <p:spPr>
          <a:xfrm>
            <a:off x="3068700" y="556142"/>
            <a:ext cx="0" cy="1717126"/>
          </a:xfrm>
          <a:prstGeom prst="line">
            <a:avLst/>
          </a:prstGeom>
          <a:ln w="12700">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A drawing of a person&#10;&#10;Description automatically generated">
            <a:extLst>
              <a:ext uri="{FF2B5EF4-FFF2-40B4-BE49-F238E27FC236}">
                <a16:creationId xmlns:a16="http://schemas.microsoft.com/office/drawing/2014/main" id="{9BEDAF54-F13A-B659-4DB0-196172743B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TextBox 9">
            <a:extLst>
              <a:ext uri="{FF2B5EF4-FFF2-40B4-BE49-F238E27FC236}">
                <a16:creationId xmlns:a16="http://schemas.microsoft.com/office/drawing/2014/main" id="{4FAB0023-A91D-F53C-D607-38E5A4F26F2F}"/>
              </a:ext>
            </a:extLst>
          </p:cNvPr>
          <p:cNvSpPr txBox="1"/>
          <p:nvPr/>
        </p:nvSpPr>
        <p:spPr>
          <a:xfrm>
            <a:off x="3154084" y="759105"/>
            <a:ext cx="2712325" cy="969496"/>
          </a:xfrm>
          <a:prstGeom prst="rect">
            <a:avLst/>
          </a:prstGeom>
          <a:noFill/>
        </p:spPr>
        <p:txBody>
          <a:bodyPr wrap="square" rtlCol="0">
            <a:spAutoFit/>
          </a:bodyPr>
          <a:lstStyle/>
          <a:p>
            <a:r>
              <a:rPr lang="ja-JP" altLang="en-US" sz="1400" dirty="0"/>
              <a:t>地域レベルでの協議、および</a:t>
            </a:r>
            <a:endParaRPr lang="en-US" altLang="ja-JP" sz="1400" dirty="0"/>
          </a:p>
          <a:p>
            <a:r>
              <a:rPr lang="ja-JP" altLang="en-US" sz="1400" dirty="0"/>
              <a:t>各国の政府、コミュニティとの</a:t>
            </a:r>
            <a:endParaRPr lang="en-US" altLang="ja-JP" sz="1400" dirty="0"/>
          </a:p>
          <a:p>
            <a:r>
              <a:rPr lang="ja-JP" altLang="en-US" sz="1400" dirty="0"/>
              <a:t>詳細な協議の概要</a:t>
            </a:r>
            <a:endParaRPr lang="en-US" altLang="ja-JP" sz="1400" dirty="0"/>
          </a:p>
          <a:p>
            <a:r>
              <a:rPr lang="ja-JP" altLang="en-US" sz="1400" dirty="0"/>
              <a:t>（</a:t>
            </a:r>
            <a:r>
              <a:rPr lang="en-US" altLang="ja-JP" sz="1500" dirty="0"/>
              <a:t>2025</a:t>
            </a:r>
            <a:r>
              <a:rPr lang="ja-JP" altLang="en-US" sz="1400" dirty="0"/>
              <a:t>年</a:t>
            </a:r>
            <a:r>
              <a:rPr lang="en-US" altLang="ja-JP" sz="1500" dirty="0"/>
              <a:t>3</a:t>
            </a:r>
            <a:r>
              <a:rPr lang="ja-JP" altLang="en-US" sz="1400" dirty="0"/>
              <a:t>月～</a:t>
            </a:r>
            <a:r>
              <a:rPr lang="en-US" altLang="ja-JP" sz="1500" dirty="0"/>
              <a:t>5</a:t>
            </a:r>
            <a:r>
              <a:rPr lang="ja-JP" altLang="en-US" sz="1400" dirty="0"/>
              <a:t>月）</a:t>
            </a:r>
            <a:endParaRPr lang="en-IN" sz="1400" dirty="0"/>
          </a:p>
        </p:txBody>
      </p:sp>
      <p:pic>
        <p:nvPicPr>
          <p:cNvPr id="6" name="Picture 5">
            <a:extLst>
              <a:ext uri="{FF2B5EF4-FFF2-40B4-BE49-F238E27FC236}">
                <a16:creationId xmlns:a16="http://schemas.microsoft.com/office/drawing/2014/main" id="{695B2998-A79F-EE5A-2F3B-BF9263F33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309" y="1928656"/>
            <a:ext cx="7560579" cy="4392177"/>
          </a:xfrm>
          <a:prstGeom prst="rect">
            <a:avLst/>
          </a:prstGeom>
        </p:spPr>
      </p:pic>
      <p:sp>
        <p:nvSpPr>
          <p:cNvPr id="8" name="TextBox 7">
            <a:extLst>
              <a:ext uri="{FF2B5EF4-FFF2-40B4-BE49-F238E27FC236}">
                <a16:creationId xmlns:a16="http://schemas.microsoft.com/office/drawing/2014/main" id="{849ED21B-E525-FEC0-241D-B44F441832C0}"/>
              </a:ext>
            </a:extLst>
          </p:cNvPr>
          <p:cNvSpPr txBox="1"/>
          <p:nvPr/>
        </p:nvSpPr>
        <p:spPr>
          <a:xfrm>
            <a:off x="658142" y="759387"/>
            <a:ext cx="2410558" cy="1200329"/>
          </a:xfrm>
          <a:prstGeom prst="rect">
            <a:avLst/>
          </a:prstGeom>
          <a:noFill/>
        </p:spPr>
        <p:txBody>
          <a:bodyPr wrap="square" rtlCol="0">
            <a:spAutoFit/>
          </a:bodyPr>
          <a:lstStyle/>
          <a:p>
            <a:r>
              <a:rPr lang="ja-JP" altLang="en-US" sz="2400" dirty="0">
                <a:solidFill>
                  <a:srgbClr val="E31837"/>
                </a:solidFill>
                <a:latin typeface="Avenir Heavy" panose="020B0703020203020204" pitchFamily="34" charset="0"/>
              </a:rPr>
              <a:t>戦略は</a:t>
            </a:r>
            <a:endParaRPr lang="en-US" altLang="ja-JP" sz="2400" dirty="0">
              <a:solidFill>
                <a:srgbClr val="E31837"/>
              </a:solidFill>
              <a:latin typeface="Avenir Heavy" panose="020B0703020203020204" pitchFamily="34" charset="0"/>
            </a:endParaRPr>
          </a:p>
          <a:p>
            <a:r>
              <a:rPr lang="ja-JP" altLang="en-US" sz="2400" dirty="0">
                <a:solidFill>
                  <a:srgbClr val="E31837"/>
                </a:solidFill>
                <a:latin typeface="Avenir Heavy" panose="020B0703020203020204" pitchFamily="34" charset="0"/>
              </a:rPr>
              <a:t>どのように</a:t>
            </a:r>
            <a:endParaRPr lang="en-US" altLang="ja-JP" sz="2400" dirty="0">
              <a:solidFill>
                <a:srgbClr val="E31837"/>
              </a:solidFill>
              <a:latin typeface="Avenir Heavy" panose="020B0703020203020204" pitchFamily="34" charset="0"/>
            </a:endParaRPr>
          </a:p>
          <a:p>
            <a:r>
              <a:rPr lang="ja-JP" altLang="en-US" sz="2400" dirty="0">
                <a:solidFill>
                  <a:srgbClr val="E31837"/>
                </a:solidFill>
                <a:latin typeface="Avenir Heavy" panose="020B0703020203020204" pitchFamily="34" charset="0"/>
              </a:rPr>
              <a:t>策定されたのか</a:t>
            </a:r>
            <a:endParaRPr lang="en-IN" sz="2400" dirty="0">
              <a:solidFill>
                <a:srgbClr val="E31837"/>
              </a:solidFill>
              <a:latin typeface="Avenir Heavy" panose="020B0703020203020204" pitchFamily="34" charset="0"/>
            </a:endParaRPr>
          </a:p>
        </p:txBody>
      </p:sp>
      <p:sp>
        <p:nvSpPr>
          <p:cNvPr id="9" name="TextBox 8">
            <a:extLst>
              <a:ext uri="{FF2B5EF4-FFF2-40B4-BE49-F238E27FC236}">
                <a16:creationId xmlns:a16="http://schemas.microsoft.com/office/drawing/2014/main" id="{872CC49F-F2C6-0D95-4039-7961288FF5FD}"/>
              </a:ext>
            </a:extLst>
          </p:cNvPr>
          <p:cNvSpPr txBox="1"/>
          <p:nvPr/>
        </p:nvSpPr>
        <p:spPr>
          <a:xfrm>
            <a:off x="7211028" y="2165849"/>
            <a:ext cx="4020007" cy="3662541"/>
          </a:xfrm>
          <a:prstGeom prst="rect">
            <a:avLst/>
          </a:prstGeom>
          <a:noFill/>
        </p:spPr>
        <p:txBody>
          <a:bodyPr wrap="square" rtlCol="0">
            <a:spAutoFit/>
          </a:bodyPr>
          <a:lstStyle/>
          <a:p>
            <a:pPr marL="285750" lvl="0" indent="-285750">
              <a:spcBef>
                <a:spcPts val="600"/>
              </a:spcBef>
              <a:spcAft>
                <a:spcPts val="600"/>
              </a:spcAft>
              <a:buFont typeface="Arial" panose="020B0604020202020204" pitchFamily="34" charset="0"/>
              <a:buChar char="•"/>
            </a:pPr>
            <a:r>
              <a:rPr lang="en-US" altLang="ja-JP" sz="1700" dirty="0">
                <a:latin typeface="Avenir Medium" panose="02000603020000020003" pitchFamily="2" charset="0"/>
              </a:rPr>
              <a:t>5000</a:t>
            </a:r>
            <a:r>
              <a:rPr lang="ja-JP" altLang="en-US" sz="1600" dirty="0">
                <a:latin typeface="Avenir Medium" panose="02000603020000020003" pitchFamily="2" charset="0"/>
              </a:rPr>
              <a:t>人を超える人びと、およびネットワークが広範な協議プロセスに参加</a:t>
            </a:r>
          </a:p>
          <a:p>
            <a:pPr marL="285750" lvl="0" indent="-285750">
              <a:spcBef>
                <a:spcPts val="600"/>
              </a:spcBef>
              <a:spcAft>
                <a:spcPts val="600"/>
              </a:spcAft>
              <a:buFont typeface="Arial" panose="020B0604020202020204" pitchFamily="34" charset="0"/>
              <a:buChar char="•"/>
            </a:pPr>
            <a:r>
              <a:rPr lang="ja-JP" altLang="en-US" sz="1600" dirty="0">
                <a:latin typeface="Avenir Medium" panose="02000603020000020003" pitchFamily="2" charset="0"/>
              </a:rPr>
              <a:t>デジタル調査、対話、そして国別・地域別の対話を一年間にわたって実施</a:t>
            </a:r>
          </a:p>
          <a:p>
            <a:pPr marL="285750" lvl="0" indent="-285750">
              <a:spcBef>
                <a:spcPts val="600"/>
              </a:spcBef>
              <a:spcAft>
                <a:spcPts val="600"/>
              </a:spcAft>
              <a:buFont typeface="Arial" panose="020B0604020202020204" pitchFamily="34" charset="0"/>
              <a:buChar char="•"/>
            </a:pPr>
            <a:r>
              <a:rPr lang="ja-JP" altLang="en-US" sz="1600" dirty="0">
                <a:latin typeface="Avenir Medium" panose="02000603020000020003" pitchFamily="2" charset="0"/>
              </a:rPr>
              <a:t>多様な代表者による世界規模の広範なマルチステークホルダー協議を</a:t>
            </a:r>
            <a:r>
              <a:rPr lang="en-US" altLang="ja-JP" sz="1600" dirty="0">
                <a:latin typeface="Avenir Medium" panose="02000603020000020003" pitchFamily="2" charset="0"/>
              </a:rPr>
              <a:t>2</a:t>
            </a:r>
            <a:r>
              <a:rPr lang="ja-JP" altLang="en-US" sz="1600" dirty="0">
                <a:latin typeface="Avenir Medium" panose="02000603020000020003" pitchFamily="2" charset="0"/>
              </a:rPr>
              <a:t>回にわたって実施</a:t>
            </a:r>
          </a:p>
          <a:p>
            <a:pPr marL="285750" lvl="0" indent="-285750">
              <a:spcBef>
                <a:spcPts val="600"/>
              </a:spcBef>
              <a:spcAft>
                <a:spcPts val="600"/>
              </a:spcAft>
              <a:buFont typeface="Arial" panose="020B0604020202020204" pitchFamily="34" charset="0"/>
              <a:buChar char="•"/>
            </a:pPr>
            <a:r>
              <a:rPr lang="ja-JP" altLang="en-US" sz="1600" dirty="0">
                <a:latin typeface="Avenir Medium" panose="02000603020000020003" pitchFamily="2" charset="0"/>
              </a:rPr>
              <a:t> </a:t>
            </a:r>
            <a:r>
              <a:rPr lang="en-US" altLang="ja-JP" sz="1700" dirty="0">
                <a:latin typeface="Avenir Medium" panose="02000603020000020003" pitchFamily="2" charset="0"/>
              </a:rPr>
              <a:t>HIV</a:t>
            </a:r>
            <a:r>
              <a:rPr lang="ja-JP" altLang="en-US" sz="1600" dirty="0">
                <a:latin typeface="Avenir Medium" panose="02000603020000020003" pitchFamily="2" charset="0"/>
              </a:rPr>
              <a:t>陽性者、若者、キーポピュレーション、民間セクター、政府、ドナー、市民社会、研究者、国連パートナーなど幅広い関係者からの意見を集約。</a:t>
            </a:r>
          </a:p>
          <a:p>
            <a:pPr marL="285750" lvl="0" indent="-285750">
              <a:spcBef>
                <a:spcPts val="600"/>
              </a:spcBef>
              <a:spcAft>
                <a:spcPts val="600"/>
              </a:spcAft>
              <a:buFont typeface="Arial" panose="020B0604020202020204" pitchFamily="34" charset="0"/>
              <a:buChar char="•"/>
            </a:pPr>
            <a:r>
              <a:rPr lang="ja-JP" altLang="en-US" sz="1600" dirty="0">
                <a:latin typeface="Avenir Medium" panose="02000603020000020003" pitchFamily="2" charset="0"/>
              </a:rPr>
              <a:t> あなたの声も聞いています。</a:t>
            </a:r>
            <a:endParaRPr lang="en-IN" sz="1600" dirty="0">
              <a:latin typeface="Avenir Medium" panose="02000603020000020003" pitchFamily="2" charset="0"/>
            </a:endParaRPr>
          </a:p>
        </p:txBody>
      </p:sp>
    </p:spTree>
    <p:extLst>
      <p:ext uri="{BB962C8B-B14F-4D97-AF65-F5344CB8AC3E}">
        <p14:creationId xmlns:p14="http://schemas.microsoft.com/office/powerpoint/2010/main" val="209887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628361-4EF9-679B-AC88-A62439DF1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741" y="1826907"/>
            <a:ext cx="3987954" cy="3780954"/>
          </a:xfrm>
          <a:prstGeom prst="rect">
            <a:avLst/>
          </a:prstGeom>
        </p:spPr>
      </p:pic>
      <p:sp>
        <p:nvSpPr>
          <p:cNvPr id="8" name="TextBox 7">
            <a:extLst>
              <a:ext uri="{FF2B5EF4-FFF2-40B4-BE49-F238E27FC236}">
                <a16:creationId xmlns:a16="http://schemas.microsoft.com/office/drawing/2014/main" id="{73530C73-C950-5FDA-A805-73B8FA3DA88F}"/>
              </a:ext>
            </a:extLst>
          </p:cNvPr>
          <p:cNvSpPr txBox="1"/>
          <p:nvPr/>
        </p:nvSpPr>
        <p:spPr>
          <a:xfrm>
            <a:off x="694896" y="2477473"/>
            <a:ext cx="2300583" cy="2616101"/>
          </a:xfrm>
          <a:prstGeom prst="rect">
            <a:avLst/>
          </a:prstGeom>
          <a:noFill/>
        </p:spPr>
        <p:txBody>
          <a:bodyPr wrap="square" lIns="91440" tIns="45720" rIns="91440" bIns="45720" rtlCol="0" anchor="t">
            <a:spAutoFit/>
          </a:bodyPr>
          <a:lstStyle/>
          <a:p>
            <a:pPr algn="just">
              <a:spcBef>
                <a:spcPts val="600"/>
              </a:spcBef>
              <a:spcAft>
                <a:spcPts val="600"/>
              </a:spcAft>
            </a:pPr>
            <a:r>
              <a:rPr lang="ja-JP" altLang="en-US" dirty="0">
                <a:solidFill>
                  <a:srgbClr val="E31837"/>
                </a:solidFill>
                <a:latin typeface="Avenir Medium" panose="02000603020000020003" pitchFamily="2" charset="0"/>
                <a:cs typeface="Arial"/>
              </a:rPr>
              <a:t>本戦略は、</a:t>
            </a:r>
            <a:r>
              <a:rPr lang="en-US" altLang="ja-JP" sz="1900" dirty="0">
                <a:solidFill>
                  <a:srgbClr val="E31837"/>
                </a:solidFill>
                <a:latin typeface="Avenir Medium" panose="02000603020000020003" pitchFamily="2" charset="0"/>
                <a:cs typeface="Arial"/>
              </a:rPr>
              <a:t>2030</a:t>
            </a:r>
            <a:r>
              <a:rPr lang="ja-JP" altLang="en-US" dirty="0">
                <a:solidFill>
                  <a:srgbClr val="E31837"/>
                </a:solidFill>
                <a:latin typeface="Avenir Medium" panose="02000603020000020003" pitchFamily="2" charset="0"/>
                <a:cs typeface="Arial"/>
              </a:rPr>
              <a:t>年に向け、</a:t>
            </a:r>
            <a:r>
              <a:rPr lang="en-US" altLang="ja-JP" sz="1900" dirty="0">
                <a:solidFill>
                  <a:srgbClr val="E31837"/>
                </a:solidFill>
                <a:latin typeface="Avenir Medium" panose="02000603020000020003" pitchFamily="2" charset="0"/>
                <a:cs typeface="Arial"/>
              </a:rPr>
              <a:t>HIV</a:t>
            </a:r>
            <a:r>
              <a:rPr lang="ja-JP" altLang="en-US" dirty="0">
                <a:solidFill>
                  <a:srgbClr val="E31837"/>
                </a:solidFill>
                <a:latin typeface="Avenir Medium" panose="02000603020000020003" pitchFamily="2" charset="0"/>
                <a:cs typeface="Arial"/>
              </a:rPr>
              <a:t>に関する疫学および対策の現状に基づく</a:t>
            </a:r>
            <a:r>
              <a:rPr lang="en-US" altLang="ja-JP" sz="1900" dirty="0">
                <a:solidFill>
                  <a:srgbClr val="E31837"/>
                </a:solidFill>
                <a:latin typeface="Avenir Medium" panose="02000603020000020003" pitchFamily="2" charset="0"/>
                <a:cs typeface="Arial"/>
              </a:rPr>
              <a:t>4</a:t>
            </a:r>
            <a:r>
              <a:rPr lang="ja-JP" altLang="en-US" dirty="0">
                <a:solidFill>
                  <a:srgbClr val="E31837"/>
                </a:solidFill>
                <a:latin typeface="Avenir Medium" panose="02000603020000020003" pitchFamily="2" charset="0"/>
                <a:cs typeface="Arial"/>
              </a:rPr>
              <a:t>つの中核的な構成要素を踏まえ、野心的ではあっても達成可能なターゲットを設定しています</a:t>
            </a:r>
            <a:endParaRPr lang="en-US" b="1" dirty="0">
              <a:solidFill>
                <a:srgbClr val="E31837"/>
              </a:solidFill>
              <a:latin typeface="Avenir Medium" panose="02000603020000020003" pitchFamily="2" charset="0"/>
              <a:cs typeface="Arial"/>
            </a:endParaRPr>
          </a:p>
        </p:txBody>
      </p:sp>
      <p:pic>
        <p:nvPicPr>
          <p:cNvPr id="4" name="Picture 3" descr="A drawing of a person&#10;&#10;Description automatically generated">
            <a:extLst>
              <a:ext uri="{FF2B5EF4-FFF2-40B4-BE49-F238E27FC236}">
                <a16:creationId xmlns:a16="http://schemas.microsoft.com/office/drawing/2014/main" id="{89619E9E-B5E6-352D-493A-291A1731B7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6" name="TextBox 5">
            <a:extLst>
              <a:ext uri="{FF2B5EF4-FFF2-40B4-BE49-F238E27FC236}">
                <a16:creationId xmlns:a16="http://schemas.microsoft.com/office/drawing/2014/main" id="{D4BBFDFF-6386-248F-87A5-42A4C4A8824B}"/>
              </a:ext>
            </a:extLst>
          </p:cNvPr>
          <p:cNvSpPr txBox="1"/>
          <p:nvPr/>
        </p:nvSpPr>
        <p:spPr>
          <a:xfrm>
            <a:off x="624113" y="759387"/>
            <a:ext cx="2522847" cy="1323439"/>
          </a:xfrm>
          <a:prstGeom prst="rect">
            <a:avLst/>
          </a:prstGeom>
          <a:noFill/>
        </p:spPr>
        <p:txBody>
          <a:bodyPr wrap="square" rtlCol="0">
            <a:spAutoFit/>
          </a:bodyPr>
          <a:lstStyle/>
          <a:p>
            <a:r>
              <a:rPr lang="ja-JP" altLang="en-US" sz="2600" dirty="0">
                <a:solidFill>
                  <a:srgbClr val="E31837"/>
                </a:solidFill>
                <a:latin typeface="Avenir Heavy" panose="020B0703020203020204" pitchFamily="34" charset="0"/>
              </a:rPr>
              <a:t>戦略を構成する</a:t>
            </a:r>
            <a:endParaRPr lang="en-US" altLang="ja-JP" sz="2600" dirty="0">
              <a:solidFill>
                <a:srgbClr val="E31837"/>
              </a:solidFill>
              <a:latin typeface="Avenir Heavy" panose="020B0703020203020204" pitchFamily="34" charset="0"/>
            </a:endParaRPr>
          </a:p>
          <a:p>
            <a:r>
              <a:rPr lang="en-US" sz="2800" dirty="0">
                <a:solidFill>
                  <a:srgbClr val="E31837"/>
                </a:solidFill>
                <a:latin typeface="Avenir Heavy" panose="020B0703020203020204" pitchFamily="34" charset="0"/>
              </a:rPr>
              <a:t>4</a:t>
            </a:r>
            <a:r>
              <a:rPr lang="ja-JP" altLang="en-US" sz="2600" dirty="0">
                <a:solidFill>
                  <a:srgbClr val="E31837"/>
                </a:solidFill>
                <a:latin typeface="Avenir Heavy" panose="020B0703020203020204" pitchFamily="34" charset="0"/>
              </a:rPr>
              <a:t>ブロックの</a:t>
            </a:r>
            <a:endParaRPr lang="en-US" altLang="ja-JP" sz="2600" dirty="0">
              <a:solidFill>
                <a:srgbClr val="E31837"/>
              </a:solidFill>
              <a:latin typeface="Avenir Heavy" panose="020B0703020203020204" pitchFamily="34" charset="0"/>
            </a:endParaRPr>
          </a:p>
          <a:p>
            <a:r>
              <a:rPr lang="ja-JP" altLang="en-US" sz="2600" dirty="0">
                <a:solidFill>
                  <a:srgbClr val="E31837"/>
                </a:solidFill>
                <a:latin typeface="Avenir Heavy" panose="020B0703020203020204" pitchFamily="34" charset="0"/>
              </a:rPr>
              <a:t>要素</a:t>
            </a:r>
            <a:endParaRPr lang="en-IN" sz="2600" dirty="0">
              <a:solidFill>
                <a:srgbClr val="E31837"/>
              </a:solidFill>
              <a:latin typeface="Avenir Heavy" panose="020B0703020203020204" pitchFamily="34" charset="0"/>
            </a:endParaRPr>
          </a:p>
        </p:txBody>
      </p:sp>
      <p:sp>
        <p:nvSpPr>
          <p:cNvPr id="12" name="Title 1">
            <a:extLst>
              <a:ext uri="{FF2B5EF4-FFF2-40B4-BE49-F238E27FC236}">
                <a16:creationId xmlns:a16="http://schemas.microsoft.com/office/drawing/2014/main" id="{DF6D07E0-E922-2DFF-33BE-D5D6A8E4F63F}"/>
              </a:ext>
            </a:extLst>
          </p:cNvPr>
          <p:cNvSpPr txBox="1">
            <a:spLocks/>
          </p:cNvSpPr>
          <p:nvPr/>
        </p:nvSpPr>
        <p:spPr>
          <a:xfrm>
            <a:off x="4084426" y="1388779"/>
            <a:ext cx="2755759" cy="129266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0" i="0" kern="1200">
                <a:solidFill>
                  <a:srgbClr val="901838"/>
                </a:solidFill>
                <a:latin typeface="Arial" panose="020B0604020202020204" pitchFamily="34" charset="0"/>
                <a:ea typeface="+mj-ea"/>
                <a:cs typeface="Arial" panose="020B0604020202020204" pitchFamily="34" charset="0"/>
              </a:defRPr>
            </a:lvl1pPr>
          </a:lstStyle>
          <a:p>
            <a:pPr lvl="0"/>
            <a:r>
              <a:rPr lang="ja-JP" altLang="en-US" sz="1800" b="1" dirty="0">
                <a:solidFill>
                  <a:srgbClr val="0070C0"/>
                </a:solidFill>
                <a:latin typeface="Avenir Medium" panose="02000603020000020003" pitchFamily="2" charset="0"/>
                <a:cs typeface="Arial"/>
              </a:rPr>
              <a:t>現行戦略の中間レビュー</a:t>
            </a:r>
            <a:endParaRPr lang="en-US" altLang="ja-JP" sz="1800" b="1" dirty="0">
              <a:solidFill>
                <a:srgbClr val="0070C0"/>
              </a:solidFill>
              <a:latin typeface="Avenir Medium" panose="02000603020000020003" pitchFamily="2" charset="0"/>
              <a:cs typeface="Arial"/>
            </a:endParaRPr>
          </a:p>
          <a:p>
            <a:pPr lvl="0" algn="just"/>
            <a:r>
              <a:rPr lang="ja-JP" altLang="en-US" sz="1800" b="1" dirty="0">
                <a:solidFill>
                  <a:srgbClr val="0070C0"/>
                </a:solidFill>
                <a:latin typeface="Avenir Medium" panose="02000603020000020003" pitchFamily="2" charset="0"/>
                <a:cs typeface="Arial"/>
              </a:rPr>
              <a:t>（</a:t>
            </a:r>
            <a:r>
              <a:rPr lang="en-US" altLang="ja-JP" sz="1900" b="1" dirty="0">
                <a:solidFill>
                  <a:srgbClr val="0070C0"/>
                </a:solidFill>
                <a:latin typeface="Avenir Medium" panose="02000603020000020003" pitchFamily="2" charset="0"/>
                <a:cs typeface="Arial"/>
              </a:rPr>
              <a:t>2024</a:t>
            </a:r>
            <a:r>
              <a:rPr lang="ja-JP" altLang="en-US" sz="1800" b="1" dirty="0">
                <a:solidFill>
                  <a:srgbClr val="0070C0"/>
                </a:solidFill>
                <a:latin typeface="Avenir Medium" panose="02000603020000020003" pitchFamily="2" charset="0"/>
                <a:cs typeface="Arial"/>
              </a:rPr>
              <a:t>年</a:t>
            </a:r>
            <a:r>
              <a:rPr lang="en-US" altLang="ja-JP" sz="1900" b="1" dirty="0">
                <a:solidFill>
                  <a:srgbClr val="0070C0"/>
                </a:solidFill>
                <a:latin typeface="Avenir Medium" panose="02000603020000020003" pitchFamily="2" charset="0"/>
                <a:cs typeface="Arial"/>
              </a:rPr>
              <a:t>7</a:t>
            </a:r>
            <a:r>
              <a:rPr lang="ja-JP" altLang="en-US" sz="1800" b="1" dirty="0">
                <a:solidFill>
                  <a:srgbClr val="0070C0"/>
                </a:solidFill>
                <a:latin typeface="Avenir Medium" panose="02000603020000020003" pitchFamily="2" charset="0"/>
                <a:cs typeface="Arial"/>
              </a:rPr>
              <a:t>月グローバルレポート）</a:t>
            </a:r>
            <a:endParaRPr lang="en-US" sz="1800" b="1" dirty="0">
              <a:solidFill>
                <a:srgbClr val="0070C0"/>
              </a:solidFill>
              <a:latin typeface="Avenir Medium" panose="02000603020000020003" pitchFamily="2" charset="0"/>
              <a:cs typeface="Arial"/>
            </a:endParaRPr>
          </a:p>
        </p:txBody>
      </p:sp>
      <p:cxnSp>
        <p:nvCxnSpPr>
          <p:cNvPr id="17" name="Straight Connector 16">
            <a:extLst>
              <a:ext uri="{FF2B5EF4-FFF2-40B4-BE49-F238E27FC236}">
                <a16:creationId xmlns:a16="http://schemas.microsoft.com/office/drawing/2014/main" id="{555D7A37-C470-7C15-F670-C6E5410325F6}"/>
              </a:ext>
            </a:extLst>
          </p:cNvPr>
          <p:cNvCxnSpPr/>
          <p:nvPr/>
        </p:nvCxnSpPr>
        <p:spPr>
          <a:xfrm>
            <a:off x="4487917" y="2672234"/>
            <a:ext cx="2207173" cy="0"/>
          </a:xfrm>
          <a:prstGeom prst="line">
            <a:avLst/>
          </a:prstGeom>
          <a:ln w="9525" cap="flat" cmpd="sng" algn="ctr">
            <a:solidFill>
              <a:srgbClr val="006EB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Title 1">
            <a:extLst>
              <a:ext uri="{FF2B5EF4-FFF2-40B4-BE49-F238E27FC236}">
                <a16:creationId xmlns:a16="http://schemas.microsoft.com/office/drawing/2014/main" id="{ECC68F13-07BD-2BAF-C18B-A714E2CD816F}"/>
              </a:ext>
            </a:extLst>
          </p:cNvPr>
          <p:cNvSpPr txBox="1">
            <a:spLocks/>
          </p:cNvSpPr>
          <p:nvPr/>
        </p:nvSpPr>
        <p:spPr>
          <a:xfrm>
            <a:off x="8326423" y="1722004"/>
            <a:ext cx="1906513" cy="89933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0" i="0" kern="1200">
                <a:solidFill>
                  <a:srgbClr val="901838"/>
                </a:solidFill>
                <a:latin typeface="Arial" panose="020B0604020202020204" pitchFamily="34" charset="0"/>
                <a:ea typeface="+mj-ea"/>
                <a:cs typeface="Arial" panose="020B0604020202020204" pitchFamily="34" charset="0"/>
              </a:defRPr>
            </a:lvl1pPr>
          </a:lstStyle>
          <a:p>
            <a:pPr lvl="0"/>
            <a:r>
              <a:rPr lang="en-US" altLang="ja-JP" sz="1900" b="1" dirty="0">
                <a:solidFill>
                  <a:srgbClr val="F26B73"/>
                </a:solidFill>
                <a:latin typeface="Avenir Medium" panose="02000603020000020003" pitchFamily="2" charset="0"/>
                <a:cs typeface="Arial"/>
              </a:rPr>
              <a:t>2030</a:t>
            </a:r>
            <a:r>
              <a:rPr lang="ja-JP" altLang="en-US" sz="1800" b="1" dirty="0">
                <a:solidFill>
                  <a:srgbClr val="F26B73"/>
                </a:solidFill>
                <a:latin typeface="Avenir Medium" panose="02000603020000020003" pitchFamily="2" charset="0"/>
                <a:cs typeface="Arial"/>
              </a:rPr>
              <a:t>年までのターゲット</a:t>
            </a:r>
            <a:endParaRPr lang="en-US" sz="1800" b="1" dirty="0">
              <a:solidFill>
                <a:srgbClr val="F26B73"/>
              </a:solidFill>
              <a:latin typeface="Avenir Medium" panose="02000603020000020003" pitchFamily="2" charset="0"/>
              <a:cs typeface="Arial"/>
            </a:endParaRPr>
          </a:p>
        </p:txBody>
      </p:sp>
      <p:cxnSp>
        <p:nvCxnSpPr>
          <p:cNvPr id="22" name="Straight Connector 21">
            <a:extLst>
              <a:ext uri="{FF2B5EF4-FFF2-40B4-BE49-F238E27FC236}">
                <a16:creationId xmlns:a16="http://schemas.microsoft.com/office/drawing/2014/main" id="{5D9B0290-AEAA-32D4-AC71-93A2FC05FD3E}"/>
              </a:ext>
            </a:extLst>
          </p:cNvPr>
          <p:cNvCxnSpPr>
            <a:cxnSpLocks/>
          </p:cNvCxnSpPr>
          <p:nvPr/>
        </p:nvCxnSpPr>
        <p:spPr>
          <a:xfrm flipV="1">
            <a:off x="8326423" y="1858688"/>
            <a:ext cx="0" cy="1237571"/>
          </a:xfrm>
          <a:prstGeom prst="line">
            <a:avLst/>
          </a:prstGeom>
          <a:ln w="9525" cap="flat" cmpd="sng" algn="ctr">
            <a:solidFill>
              <a:srgbClr val="F26B7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Title 1">
            <a:extLst>
              <a:ext uri="{FF2B5EF4-FFF2-40B4-BE49-F238E27FC236}">
                <a16:creationId xmlns:a16="http://schemas.microsoft.com/office/drawing/2014/main" id="{F38C72AD-3CF1-26F7-168B-3FEC019E94DC}"/>
              </a:ext>
            </a:extLst>
          </p:cNvPr>
          <p:cNvSpPr txBox="1">
            <a:spLocks/>
          </p:cNvSpPr>
          <p:nvPr/>
        </p:nvSpPr>
        <p:spPr>
          <a:xfrm>
            <a:off x="7792318" y="5416106"/>
            <a:ext cx="2019732" cy="89933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0" i="0" kern="1200">
                <a:solidFill>
                  <a:srgbClr val="901838"/>
                </a:solidFill>
                <a:latin typeface="Arial" panose="020B0604020202020204" pitchFamily="34" charset="0"/>
                <a:ea typeface="+mj-ea"/>
                <a:cs typeface="Arial" panose="020B0604020202020204" pitchFamily="34" charset="0"/>
              </a:defRPr>
            </a:lvl1pPr>
          </a:lstStyle>
          <a:p>
            <a:pPr lvl="0"/>
            <a:r>
              <a:rPr lang="ja-JP" altLang="en-US" sz="1800" b="1" dirty="0">
                <a:solidFill>
                  <a:srgbClr val="41AD49"/>
                </a:solidFill>
                <a:latin typeface="Avenir Medium" panose="02000603020000020003" pitchFamily="2" charset="0"/>
                <a:cs typeface="Arial"/>
              </a:rPr>
              <a:t>戦略策定に向けた協議</a:t>
            </a:r>
            <a:endParaRPr lang="en-US" sz="1800" b="1" dirty="0">
              <a:solidFill>
                <a:srgbClr val="41AD49"/>
              </a:solidFill>
              <a:latin typeface="Avenir Medium" panose="02000603020000020003" pitchFamily="2" charset="0"/>
              <a:cs typeface="Arial"/>
            </a:endParaRPr>
          </a:p>
        </p:txBody>
      </p:sp>
      <p:cxnSp>
        <p:nvCxnSpPr>
          <p:cNvPr id="21" name="Straight Connector 20">
            <a:extLst>
              <a:ext uri="{FF2B5EF4-FFF2-40B4-BE49-F238E27FC236}">
                <a16:creationId xmlns:a16="http://schemas.microsoft.com/office/drawing/2014/main" id="{F12A6A4A-58B5-8076-FE5F-977EF78DA993}"/>
              </a:ext>
            </a:extLst>
          </p:cNvPr>
          <p:cNvCxnSpPr>
            <a:cxnSpLocks/>
          </p:cNvCxnSpPr>
          <p:nvPr/>
        </p:nvCxnSpPr>
        <p:spPr>
          <a:xfrm flipV="1">
            <a:off x="7792318" y="4797320"/>
            <a:ext cx="0" cy="1237571"/>
          </a:xfrm>
          <a:prstGeom prst="line">
            <a:avLst/>
          </a:prstGeom>
          <a:ln w="9525" cap="flat" cmpd="sng" algn="ctr">
            <a:solidFill>
              <a:srgbClr val="41AD49"/>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Title 1">
            <a:extLst>
              <a:ext uri="{FF2B5EF4-FFF2-40B4-BE49-F238E27FC236}">
                <a16:creationId xmlns:a16="http://schemas.microsoft.com/office/drawing/2014/main" id="{029EC614-1FC5-BE36-B77C-49F3D5D08BA1}"/>
              </a:ext>
            </a:extLst>
          </p:cNvPr>
          <p:cNvSpPr txBox="1">
            <a:spLocks/>
          </p:cNvSpPr>
          <p:nvPr/>
        </p:nvSpPr>
        <p:spPr>
          <a:xfrm>
            <a:off x="4208275" y="4753326"/>
            <a:ext cx="1733093" cy="78105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0" i="0" kern="1200">
                <a:solidFill>
                  <a:srgbClr val="901838"/>
                </a:solidFill>
                <a:latin typeface="Arial" panose="020B0604020202020204" pitchFamily="34" charset="0"/>
                <a:ea typeface="+mj-ea"/>
                <a:cs typeface="Arial" panose="020B0604020202020204" pitchFamily="34" charset="0"/>
              </a:defRPr>
            </a:lvl1pPr>
          </a:lstStyle>
          <a:p>
            <a:pPr lvl="0"/>
            <a:r>
              <a:rPr lang="ja-JP" altLang="en-US" sz="1800" b="1" dirty="0">
                <a:solidFill>
                  <a:srgbClr val="F78E20"/>
                </a:solidFill>
                <a:latin typeface="Avenir Medium" panose="02000603020000020003" pitchFamily="2" charset="0"/>
                <a:cs typeface="Arial"/>
              </a:rPr>
              <a:t>持続可能性ロードマップ</a:t>
            </a:r>
            <a:endParaRPr lang="en-US" sz="1800" b="1" dirty="0">
              <a:solidFill>
                <a:srgbClr val="F78E20"/>
              </a:solidFill>
              <a:latin typeface="Avenir Medium" panose="02000603020000020003" pitchFamily="2" charset="0"/>
              <a:cs typeface="Arial"/>
            </a:endParaRPr>
          </a:p>
        </p:txBody>
      </p:sp>
      <p:cxnSp>
        <p:nvCxnSpPr>
          <p:cNvPr id="18" name="Straight Connector 17">
            <a:extLst>
              <a:ext uri="{FF2B5EF4-FFF2-40B4-BE49-F238E27FC236}">
                <a16:creationId xmlns:a16="http://schemas.microsoft.com/office/drawing/2014/main" id="{DEE76B1F-1C25-7E86-C3DD-0C32FFA79241}"/>
              </a:ext>
            </a:extLst>
          </p:cNvPr>
          <p:cNvCxnSpPr>
            <a:cxnSpLocks/>
          </p:cNvCxnSpPr>
          <p:nvPr/>
        </p:nvCxnSpPr>
        <p:spPr>
          <a:xfrm flipV="1">
            <a:off x="5941368" y="4134540"/>
            <a:ext cx="0" cy="1237571"/>
          </a:xfrm>
          <a:prstGeom prst="line">
            <a:avLst/>
          </a:prstGeom>
          <a:ln w="9525" cap="flat" cmpd="sng" algn="ctr">
            <a:solidFill>
              <a:srgbClr val="F78E2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05018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978F167-6378-07C4-6671-FE6BFEB0DD01}"/>
              </a:ext>
            </a:extLst>
          </p:cNvPr>
          <p:cNvSpPr/>
          <p:nvPr/>
        </p:nvSpPr>
        <p:spPr>
          <a:xfrm>
            <a:off x="7756704" y="14608"/>
            <a:ext cx="1704299" cy="6858000"/>
          </a:xfrm>
          <a:prstGeom prst="rect">
            <a:avLst/>
          </a:prstGeom>
          <a:solidFill>
            <a:srgbClr val="ADB8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A0941797-0491-A499-DBA0-E78D3D3CBC1C}"/>
              </a:ext>
            </a:extLst>
          </p:cNvPr>
          <p:cNvSpPr/>
          <p:nvPr/>
        </p:nvSpPr>
        <p:spPr>
          <a:xfrm>
            <a:off x="5417441" y="0"/>
            <a:ext cx="2324787" cy="6858000"/>
          </a:xfrm>
          <a:prstGeom prst="rect">
            <a:avLst/>
          </a:prstGeom>
          <a:solidFill>
            <a:srgbClr val="FFB7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F100E565-964D-73AB-B652-9C968E44444D}"/>
              </a:ext>
            </a:extLst>
          </p:cNvPr>
          <p:cNvSpPr/>
          <p:nvPr/>
        </p:nvSpPr>
        <p:spPr>
          <a:xfrm>
            <a:off x="3440619" y="1"/>
            <a:ext cx="1964576" cy="685800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descr="A drawing of a person&#10;&#10;Description automatically generated">
            <a:extLst>
              <a:ext uri="{FF2B5EF4-FFF2-40B4-BE49-F238E27FC236}">
                <a16:creationId xmlns:a16="http://schemas.microsoft.com/office/drawing/2014/main" id="{0CC7C6B5-0843-BE45-6D2F-06ACD1DDC5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4" name="Title 1">
            <a:extLst>
              <a:ext uri="{FF2B5EF4-FFF2-40B4-BE49-F238E27FC236}">
                <a16:creationId xmlns:a16="http://schemas.microsoft.com/office/drawing/2014/main" id="{7AD6713E-DE9A-AB1B-FB32-A2CCFCED304F}"/>
              </a:ext>
            </a:extLst>
          </p:cNvPr>
          <p:cNvSpPr txBox="1">
            <a:spLocks/>
          </p:cNvSpPr>
          <p:nvPr/>
        </p:nvSpPr>
        <p:spPr>
          <a:xfrm rot="16200000">
            <a:off x="2012857" y="3242506"/>
            <a:ext cx="2585322" cy="4898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0" i="0" kern="1200">
                <a:solidFill>
                  <a:srgbClr val="901838"/>
                </a:solidFill>
                <a:latin typeface="Arial" panose="020B0604020202020204" pitchFamily="34" charset="0"/>
                <a:ea typeface="+mj-ea"/>
                <a:cs typeface="Arial" panose="020B0604020202020204" pitchFamily="34" charset="0"/>
              </a:defRPr>
            </a:lvl1pPr>
          </a:lstStyle>
          <a:p>
            <a:pPr algn="ctr"/>
            <a:r>
              <a:rPr lang="en-US" sz="1400" b="1" cap="all" dirty="0">
                <a:solidFill>
                  <a:srgbClr val="E31837"/>
                </a:solidFill>
                <a:latin typeface="Avenir Heavy" panose="020B0703020203020204" pitchFamily="34" charset="0"/>
                <a:cs typeface="Arial"/>
              </a:rPr>
              <a:t>That involves</a:t>
            </a:r>
            <a:endParaRPr lang="en-CH" sz="1400" b="1" cap="all" dirty="0">
              <a:solidFill>
                <a:srgbClr val="E31837"/>
              </a:solidFill>
              <a:latin typeface="Avenir Heavy" panose="020B0703020203020204" pitchFamily="34" charset="0"/>
              <a:cs typeface="Arial"/>
            </a:endParaRPr>
          </a:p>
        </p:txBody>
      </p:sp>
      <p:sp>
        <p:nvSpPr>
          <p:cNvPr id="6" name="TextBox 5">
            <a:extLst>
              <a:ext uri="{FF2B5EF4-FFF2-40B4-BE49-F238E27FC236}">
                <a16:creationId xmlns:a16="http://schemas.microsoft.com/office/drawing/2014/main" id="{004509C2-B4B2-09B4-D57A-82983A923812}"/>
              </a:ext>
            </a:extLst>
          </p:cNvPr>
          <p:cNvSpPr txBox="1"/>
          <p:nvPr/>
        </p:nvSpPr>
        <p:spPr>
          <a:xfrm>
            <a:off x="435429" y="2477473"/>
            <a:ext cx="2474531" cy="2585323"/>
          </a:xfrm>
          <a:prstGeom prst="rect">
            <a:avLst/>
          </a:prstGeom>
          <a:noFill/>
        </p:spPr>
        <p:txBody>
          <a:bodyPr wrap="square" lIns="91440" tIns="45720" rIns="91440" bIns="45720" rtlCol="0" anchor="t">
            <a:spAutoFit/>
          </a:bodyPr>
          <a:lstStyle/>
          <a:p>
            <a:r>
              <a:rPr lang="ja-JP" altLang="en-US" dirty="0">
                <a:solidFill>
                  <a:srgbClr val="E31837"/>
                </a:solidFill>
                <a:latin typeface="Avenir Medium" panose="02000603020000020003" pitchFamily="2" charset="0"/>
              </a:rPr>
              <a:t>世界エイズ戦略</a:t>
            </a:r>
            <a:endParaRPr lang="en-US" altLang="ja-JP" dirty="0">
              <a:solidFill>
                <a:srgbClr val="E31837"/>
              </a:solidFill>
              <a:latin typeface="Avenir Medium" panose="02000603020000020003" pitchFamily="2" charset="0"/>
            </a:endParaRPr>
          </a:p>
          <a:p>
            <a:r>
              <a:rPr lang="en-US" altLang="ja-JP" sz="1900" dirty="0">
                <a:solidFill>
                  <a:srgbClr val="E31837"/>
                </a:solidFill>
                <a:latin typeface="Avenir Medium" panose="02000603020000020003" pitchFamily="2" charset="0"/>
              </a:rPr>
              <a:t>2026-2031</a:t>
            </a:r>
            <a:r>
              <a:rPr lang="ja-JP" altLang="en-US" dirty="0">
                <a:solidFill>
                  <a:srgbClr val="E31837"/>
                </a:solidFill>
                <a:latin typeface="Avenir Medium" panose="02000603020000020003" pitchFamily="2" charset="0"/>
              </a:rPr>
              <a:t>は、</a:t>
            </a:r>
            <a:r>
              <a:rPr lang="en-US" altLang="ja-JP" sz="1900" dirty="0">
                <a:solidFill>
                  <a:srgbClr val="E31837"/>
                </a:solidFill>
                <a:latin typeface="Avenir Medium" panose="02000603020000020003" pitchFamily="2" charset="0"/>
              </a:rPr>
              <a:t>2030</a:t>
            </a:r>
            <a:r>
              <a:rPr lang="ja-JP" altLang="en-US" dirty="0">
                <a:solidFill>
                  <a:srgbClr val="E31837"/>
                </a:solidFill>
                <a:latin typeface="Avenir Medium" panose="02000603020000020003" pitchFamily="2" charset="0"/>
              </a:rPr>
              <a:t>年までにエイズ終結を</a:t>
            </a:r>
            <a:endParaRPr lang="en-US" altLang="ja-JP" dirty="0">
              <a:solidFill>
                <a:srgbClr val="E31837"/>
              </a:solidFill>
              <a:latin typeface="Avenir Medium" panose="02000603020000020003" pitchFamily="2" charset="0"/>
            </a:endParaRPr>
          </a:p>
          <a:p>
            <a:r>
              <a:rPr lang="ja-JP" altLang="en-US" dirty="0">
                <a:solidFill>
                  <a:srgbClr val="E31837"/>
                </a:solidFill>
                <a:latin typeface="Avenir Medium" panose="02000603020000020003" pitchFamily="2" charset="0"/>
              </a:rPr>
              <a:t>達成するという野心的目標に力を合わせて</a:t>
            </a:r>
            <a:endParaRPr lang="en-US" altLang="ja-JP" dirty="0">
              <a:solidFill>
                <a:srgbClr val="E31837"/>
              </a:solidFill>
              <a:latin typeface="Avenir Medium" panose="02000603020000020003" pitchFamily="2" charset="0"/>
            </a:endParaRPr>
          </a:p>
          <a:p>
            <a:r>
              <a:rPr lang="ja-JP" altLang="en-US" dirty="0">
                <a:solidFill>
                  <a:srgbClr val="E31837"/>
                </a:solidFill>
                <a:latin typeface="Avenir Medium" panose="02000603020000020003" pitchFamily="2" charset="0"/>
              </a:rPr>
              <a:t>取り組むことを再確認（コミットメント）</a:t>
            </a:r>
            <a:endParaRPr lang="en-US" altLang="ja-JP" dirty="0">
              <a:solidFill>
                <a:srgbClr val="E31837"/>
              </a:solidFill>
              <a:latin typeface="Avenir Medium" panose="02000603020000020003" pitchFamily="2" charset="0"/>
            </a:endParaRPr>
          </a:p>
          <a:p>
            <a:r>
              <a:rPr lang="ja-JP" altLang="en-US" dirty="0">
                <a:solidFill>
                  <a:srgbClr val="E31837"/>
                </a:solidFill>
                <a:latin typeface="Avenir Medium" panose="02000603020000020003" pitchFamily="2" charset="0"/>
              </a:rPr>
              <a:t>するよう呼びかけています。</a:t>
            </a:r>
            <a:endParaRPr lang="en-IN" dirty="0">
              <a:solidFill>
                <a:srgbClr val="E31837"/>
              </a:solidFill>
              <a:latin typeface="Avenir Medium" panose="02000603020000020003" pitchFamily="2" charset="0"/>
            </a:endParaRPr>
          </a:p>
        </p:txBody>
      </p:sp>
      <p:sp>
        <p:nvSpPr>
          <p:cNvPr id="7" name="TextBox 6">
            <a:extLst>
              <a:ext uri="{FF2B5EF4-FFF2-40B4-BE49-F238E27FC236}">
                <a16:creationId xmlns:a16="http://schemas.microsoft.com/office/drawing/2014/main" id="{ED51DDF3-9566-AC7A-62C7-85FD47B9DC10}"/>
              </a:ext>
            </a:extLst>
          </p:cNvPr>
          <p:cNvSpPr txBox="1"/>
          <p:nvPr/>
        </p:nvSpPr>
        <p:spPr>
          <a:xfrm>
            <a:off x="377294" y="1027901"/>
            <a:ext cx="2590800" cy="492443"/>
          </a:xfrm>
          <a:prstGeom prst="rect">
            <a:avLst/>
          </a:prstGeom>
          <a:noFill/>
        </p:spPr>
        <p:txBody>
          <a:bodyPr wrap="square" rtlCol="0">
            <a:spAutoFit/>
          </a:bodyPr>
          <a:lstStyle/>
          <a:p>
            <a:r>
              <a:rPr lang="ja-JP" altLang="en-US" sz="2600" cap="all" dirty="0">
                <a:solidFill>
                  <a:srgbClr val="E31837"/>
                </a:solidFill>
                <a:latin typeface="Avenir Heavy" panose="020B0703020203020204" pitchFamily="34" charset="0"/>
              </a:rPr>
              <a:t>出発点は人から</a:t>
            </a:r>
            <a:endParaRPr lang="en-IN" sz="2600" cap="all" dirty="0">
              <a:solidFill>
                <a:srgbClr val="E31837"/>
              </a:solidFill>
              <a:latin typeface="Avenir Heavy" panose="020B0703020203020204" pitchFamily="34" charset="0"/>
            </a:endParaRPr>
          </a:p>
        </p:txBody>
      </p:sp>
      <p:sp>
        <p:nvSpPr>
          <p:cNvPr id="11" name="TextBox 10">
            <a:extLst>
              <a:ext uri="{FF2B5EF4-FFF2-40B4-BE49-F238E27FC236}">
                <a16:creationId xmlns:a16="http://schemas.microsoft.com/office/drawing/2014/main" id="{64437868-950B-1E58-A4C8-6FF39150CE2E}"/>
              </a:ext>
            </a:extLst>
          </p:cNvPr>
          <p:cNvSpPr txBox="1"/>
          <p:nvPr/>
        </p:nvSpPr>
        <p:spPr>
          <a:xfrm>
            <a:off x="3514835" y="2825727"/>
            <a:ext cx="1834776" cy="1092607"/>
          </a:xfrm>
          <a:prstGeom prst="rect">
            <a:avLst/>
          </a:prstGeom>
          <a:noFill/>
        </p:spPr>
        <p:txBody>
          <a:bodyPr wrap="square" lIns="91440" tIns="45720" rIns="91440" bIns="45720" rtlCol="0" anchor="t">
            <a:spAutoFit/>
          </a:bodyPr>
          <a:lstStyle/>
          <a:p>
            <a:pPr algn="just"/>
            <a:r>
              <a:rPr lang="ja-JP" altLang="en-US" sz="1600" dirty="0">
                <a:latin typeface="Avenir Medium" panose="02000603020000020003" pitchFamily="2" charset="0"/>
                <a:cs typeface="Arial"/>
              </a:rPr>
              <a:t>多部門にわたる包括的な</a:t>
            </a:r>
            <a:r>
              <a:rPr lang="en-US" altLang="ja-JP" sz="1700" dirty="0">
                <a:latin typeface="Avenir Medium" panose="02000603020000020003" pitchFamily="2" charset="0"/>
                <a:cs typeface="Arial"/>
              </a:rPr>
              <a:t>HIV</a:t>
            </a:r>
            <a:r>
              <a:rPr lang="ja-JP" altLang="en-US" sz="1600" dirty="0">
                <a:latin typeface="Avenir Medium" panose="02000603020000020003" pitchFamily="2" charset="0"/>
                <a:cs typeface="Arial"/>
              </a:rPr>
              <a:t>対策の持続に向けた国のリーダーシップ</a:t>
            </a:r>
            <a:endParaRPr lang="en-US" sz="1600" dirty="0">
              <a:latin typeface="Avenir Medium" panose="02000603020000020003" pitchFamily="2" charset="0"/>
              <a:cs typeface="Arial"/>
            </a:endParaRPr>
          </a:p>
        </p:txBody>
      </p:sp>
      <p:sp>
        <p:nvSpPr>
          <p:cNvPr id="12" name="TextBox 11">
            <a:extLst>
              <a:ext uri="{FF2B5EF4-FFF2-40B4-BE49-F238E27FC236}">
                <a16:creationId xmlns:a16="http://schemas.microsoft.com/office/drawing/2014/main" id="{04545A7B-1311-4AC9-643D-83B7731F98B5}"/>
              </a:ext>
            </a:extLst>
          </p:cNvPr>
          <p:cNvSpPr txBox="1"/>
          <p:nvPr/>
        </p:nvSpPr>
        <p:spPr>
          <a:xfrm>
            <a:off x="5528270" y="1920114"/>
            <a:ext cx="2116355" cy="3339376"/>
          </a:xfrm>
          <a:prstGeom prst="rect">
            <a:avLst/>
          </a:prstGeom>
          <a:noFill/>
        </p:spPr>
        <p:txBody>
          <a:bodyPr wrap="square" lIns="91440" tIns="45720" rIns="91440" bIns="45720" rtlCol="0" anchor="t">
            <a:spAutoFit/>
          </a:bodyPr>
          <a:lstStyle/>
          <a:p>
            <a:pPr algn="just"/>
            <a:r>
              <a:rPr lang="ja-JP" altLang="en-US" sz="1600" dirty="0">
                <a:latin typeface="Avenir Medium" panose="02000603020000020003" pitchFamily="2" charset="0"/>
                <a:cs typeface="Arial"/>
              </a:rPr>
              <a:t>成人女性と少女、成人男性と少年、および子供、そして</a:t>
            </a:r>
            <a:r>
              <a:rPr lang="en-US" altLang="ja-JP" sz="1700" dirty="0">
                <a:latin typeface="Avenir Medium" panose="02000603020000020003" pitchFamily="2" charset="0"/>
                <a:cs typeface="Arial"/>
              </a:rPr>
              <a:t>HIV</a:t>
            </a:r>
            <a:r>
              <a:rPr lang="ja-JP" altLang="en-US" sz="1600" dirty="0">
                <a:latin typeface="Avenir Medium" panose="02000603020000020003" pitchFamily="2" charset="0"/>
                <a:cs typeface="Arial"/>
              </a:rPr>
              <a:t>の影響を受け、</a:t>
            </a:r>
            <a:r>
              <a:rPr lang="en-US" altLang="ja-JP" sz="1700" dirty="0">
                <a:latin typeface="Avenir Medium" panose="02000603020000020003" pitchFamily="2" charset="0"/>
                <a:cs typeface="Arial"/>
              </a:rPr>
              <a:t>HIV</a:t>
            </a:r>
            <a:r>
              <a:rPr lang="ja-JP" altLang="en-US" sz="1600" dirty="0">
                <a:latin typeface="Avenir Medium" panose="02000603020000020003" pitchFamily="2" charset="0"/>
                <a:cs typeface="Arial"/>
              </a:rPr>
              <a:t>のリスクに直面するキーポピュレーションの人たちを含め、すべての人の不平等を解消し、人びとが</a:t>
            </a:r>
            <a:r>
              <a:rPr lang="en-US" altLang="ja-JP" sz="1700" dirty="0">
                <a:latin typeface="Avenir Medium" panose="02000603020000020003" pitchFamily="2" charset="0"/>
                <a:cs typeface="Arial"/>
              </a:rPr>
              <a:t>HIV</a:t>
            </a:r>
            <a:r>
              <a:rPr lang="ja-JP" altLang="en-US" sz="1600" dirty="0">
                <a:latin typeface="Avenir Medium" panose="02000603020000020003" pitchFamily="2" charset="0"/>
                <a:cs typeface="Arial"/>
              </a:rPr>
              <a:t>の予防、検査、治療、ケアのサービスを受ける権利を守る。</a:t>
            </a:r>
            <a:endParaRPr lang="en-US" sz="1600" dirty="0">
              <a:latin typeface="Avenir Medium" panose="02000603020000020003" pitchFamily="2" charset="0"/>
              <a:cs typeface="Arial"/>
            </a:endParaRPr>
          </a:p>
        </p:txBody>
      </p:sp>
      <p:sp>
        <p:nvSpPr>
          <p:cNvPr id="13" name="TextBox 12">
            <a:extLst>
              <a:ext uri="{FF2B5EF4-FFF2-40B4-BE49-F238E27FC236}">
                <a16:creationId xmlns:a16="http://schemas.microsoft.com/office/drawing/2014/main" id="{9C7E3FBC-860E-EF93-E965-BA77A509535B}"/>
              </a:ext>
            </a:extLst>
          </p:cNvPr>
          <p:cNvSpPr txBox="1"/>
          <p:nvPr/>
        </p:nvSpPr>
        <p:spPr>
          <a:xfrm>
            <a:off x="7784509" y="2825727"/>
            <a:ext cx="1648691" cy="1323439"/>
          </a:xfrm>
          <a:prstGeom prst="rect">
            <a:avLst/>
          </a:prstGeom>
          <a:noFill/>
        </p:spPr>
        <p:txBody>
          <a:bodyPr wrap="square" lIns="91440" tIns="45720" rIns="91440" bIns="45720" rtlCol="0" anchor="t">
            <a:spAutoFit/>
          </a:bodyPr>
          <a:lstStyle/>
          <a:p>
            <a:pPr algn="just"/>
            <a:r>
              <a:rPr lang="ja-JP" altLang="en-US" sz="1600" dirty="0">
                <a:latin typeface="Avenir Medium" panose="02000603020000020003" pitchFamily="2" charset="0"/>
                <a:cs typeface="Arial"/>
              </a:rPr>
              <a:t>対策のあらゆるレベルにおいてコミュニティのリーダーシップを尊重する。</a:t>
            </a:r>
            <a:endParaRPr lang="en-CH" sz="1600" dirty="0">
              <a:latin typeface="Avenir Medium" panose="02000603020000020003" pitchFamily="2" charset="0"/>
              <a:cs typeface="Arial"/>
            </a:endParaRPr>
          </a:p>
        </p:txBody>
      </p:sp>
    </p:spTree>
    <p:extLst>
      <p:ext uri="{BB962C8B-B14F-4D97-AF65-F5344CB8AC3E}">
        <p14:creationId xmlns:p14="http://schemas.microsoft.com/office/powerpoint/2010/main" val="240006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A5C8B-E013-D684-2327-76373A6A5C24}"/>
            </a:ext>
          </a:extLst>
        </p:cNvPr>
        <p:cNvGrpSpPr/>
        <p:nvPr/>
      </p:nvGrpSpPr>
      <p:grpSpPr>
        <a:xfrm>
          <a:off x="0" y="0"/>
          <a:ext cx="0" cy="0"/>
          <a:chOff x="0" y="0"/>
          <a:chExt cx="0" cy="0"/>
        </a:xfrm>
      </p:grpSpPr>
      <p:grpSp>
        <p:nvGrpSpPr>
          <p:cNvPr id="45" name="Group 44">
            <a:extLst>
              <a:ext uri="{FF2B5EF4-FFF2-40B4-BE49-F238E27FC236}">
                <a16:creationId xmlns:a16="http://schemas.microsoft.com/office/drawing/2014/main" id="{EFA996A1-9B2E-CAD7-AF5C-4FD2FEE2D9BC}"/>
              </a:ext>
            </a:extLst>
          </p:cNvPr>
          <p:cNvGrpSpPr/>
          <p:nvPr/>
        </p:nvGrpSpPr>
        <p:grpSpPr>
          <a:xfrm>
            <a:off x="2986605" y="2468973"/>
            <a:ext cx="7601566" cy="4032070"/>
            <a:chOff x="1704754" y="2452884"/>
            <a:chExt cx="8782493" cy="4070488"/>
          </a:xfrm>
        </p:grpSpPr>
        <p:sp>
          <p:nvSpPr>
            <p:cNvPr id="12" name="Rectangle 11">
              <a:extLst>
                <a:ext uri="{FF2B5EF4-FFF2-40B4-BE49-F238E27FC236}">
                  <a16:creationId xmlns:a16="http://schemas.microsoft.com/office/drawing/2014/main" id="{C01496AB-B68B-2BE5-C05B-3A6824D723A4}"/>
                </a:ext>
              </a:extLst>
            </p:cNvPr>
            <p:cNvSpPr/>
            <p:nvPr/>
          </p:nvSpPr>
          <p:spPr>
            <a:xfrm>
              <a:off x="1704754" y="2452884"/>
              <a:ext cx="8782493" cy="324693"/>
            </a:xfrm>
            <a:prstGeom prst="rect">
              <a:avLst/>
            </a:prstGeom>
            <a:gradFill>
              <a:gsLst>
                <a:gs pos="100000">
                  <a:srgbClr val="00B4BE"/>
                </a:gs>
                <a:gs pos="0">
                  <a:srgbClr val="007CC9"/>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Rectangle 26">
              <a:extLst>
                <a:ext uri="{FF2B5EF4-FFF2-40B4-BE49-F238E27FC236}">
                  <a16:creationId xmlns:a16="http://schemas.microsoft.com/office/drawing/2014/main" id="{BDA5BCF4-73B3-493D-D3B7-597B0100DB7D}"/>
                </a:ext>
              </a:extLst>
            </p:cNvPr>
            <p:cNvSpPr/>
            <p:nvPr/>
          </p:nvSpPr>
          <p:spPr>
            <a:xfrm>
              <a:off x="1704754" y="2828914"/>
              <a:ext cx="8782493" cy="354041"/>
            </a:xfrm>
            <a:prstGeom prst="rect">
              <a:avLst/>
            </a:prstGeom>
            <a:gradFill>
              <a:gsLst>
                <a:gs pos="100000">
                  <a:srgbClr val="00B4BE"/>
                </a:gs>
                <a:gs pos="0">
                  <a:srgbClr val="007CC9"/>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IN" dirty="0"/>
            </a:p>
          </p:txBody>
        </p:sp>
        <p:sp>
          <p:nvSpPr>
            <p:cNvPr id="28" name="Rectangle 27">
              <a:extLst>
                <a:ext uri="{FF2B5EF4-FFF2-40B4-BE49-F238E27FC236}">
                  <a16:creationId xmlns:a16="http://schemas.microsoft.com/office/drawing/2014/main" id="{88F59D4E-3588-5CDD-FB1F-856EA25F4DAA}"/>
                </a:ext>
              </a:extLst>
            </p:cNvPr>
            <p:cNvSpPr/>
            <p:nvPr/>
          </p:nvSpPr>
          <p:spPr>
            <a:xfrm>
              <a:off x="1704754" y="3234292"/>
              <a:ext cx="8782493" cy="751018"/>
            </a:xfrm>
            <a:prstGeom prst="rect">
              <a:avLst/>
            </a:prstGeom>
            <a:gradFill>
              <a:gsLst>
                <a:gs pos="100000">
                  <a:srgbClr val="00B4BE"/>
                </a:gs>
                <a:gs pos="0">
                  <a:srgbClr val="007CC9"/>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dirty="0"/>
                <a:t> </a:t>
              </a:r>
              <a:endParaRPr lang="en-IN" dirty="0"/>
            </a:p>
          </p:txBody>
        </p:sp>
        <p:sp>
          <p:nvSpPr>
            <p:cNvPr id="29" name="Rectangle 28">
              <a:extLst>
                <a:ext uri="{FF2B5EF4-FFF2-40B4-BE49-F238E27FC236}">
                  <a16:creationId xmlns:a16="http://schemas.microsoft.com/office/drawing/2014/main" id="{5CED610B-A614-2E04-5022-8CAB23B66F61}"/>
                </a:ext>
              </a:extLst>
            </p:cNvPr>
            <p:cNvSpPr/>
            <p:nvPr/>
          </p:nvSpPr>
          <p:spPr>
            <a:xfrm>
              <a:off x="1704754" y="4036647"/>
              <a:ext cx="8782493" cy="530695"/>
            </a:xfrm>
            <a:prstGeom prst="rect">
              <a:avLst/>
            </a:prstGeom>
            <a:gradFill>
              <a:gsLst>
                <a:gs pos="100000">
                  <a:srgbClr val="00B4BE"/>
                </a:gs>
                <a:gs pos="0">
                  <a:srgbClr val="007CC9"/>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IN" dirty="0"/>
            </a:p>
          </p:txBody>
        </p:sp>
        <p:sp>
          <p:nvSpPr>
            <p:cNvPr id="30" name="Rectangle 29">
              <a:extLst>
                <a:ext uri="{FF2B5EF4-FFF2-40B4-BE49-F238E27FC236}">
                  <a16:creationId xmlns:a16="http://schemas.microsoft.com/office/drawing/2014/main" id="{1DFE477F-E406-BA13-1F12-5398546BB51D}"/>
                </a:ext>
              </a:extLst>
            </p:cNvPr>
            <p:cNvSpPr/>
            <p:nvPr/>
          </p:nvSpPr>
          <p:spPr>
            <a:xfrm>
              <a:off x="1704754" y="4621437"/>
              <a:ext cx="8782493" cy="733149"/>
            </a:xfrm>
            <a:prstGeom prst="rect">
              <a:avLst/>
            </a:prstGeom>
            <a:gradFill>
              <a:gsLst>
                <a:gs pos="100000">
                  <a:srgbClr val="00B4BE"/>
                </a:gs>
                <a:gs pos="0">
                  <a:srgbClr val="007CC9"/>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IN" dirty="0"/>
            </a:p>
          </p:txBody>
        </p:sp>
        <p:sp>
          <p:nvSpPr>
            <p:cNvPr id="36" name="Rectangle 35">
              <a:extLst>
                <a:ext uri="{FF2B5EF4-FFF2-40B4-BE49-F238E27FC236}">
                  <a16:creationId xmlns:a16="http://schemas.microsoft.com/office/drawing/2014/main" id="{76000EB7-6C3C-D83A-5CE6-1A138C4ADB2A}"/>
                </a:ext>
              </a:extLst>
            </p:cNvPr>
            <p:cNvSpPr/>
            <p:nvPr/>
          </p:nvSpPr>
          <p:spPr>
            <a:xfrm>
              <a:off x="1704754" y="5411438"/>
              <a:ext cx="8782493" cy="733149"/>
            </a:xfrm>
            <a:prstGeom prst="rect">
              <a:avLst/>
            </a:prstGeom>
            <a:gradFill>
              <a:gsLst>
                <a:gs pos="100000">
                  <a:srgbClr val="00B4BE"/>
                </a:gs>
                <a:gs pos="0">
                  <a:srgbClr val="007CC9"/>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IN" dirty="0"/>
            </a:p>
          </p:txBody>
        </p:sp>
        <p:sp>
          <p:nvSpPr>
            <p:cNvPr id="35" name="Rectangle 34">
              <a:extLst>
                <a:ext uri="{FF2B5EF4-FFF2-40B4-BE49-F238E27FC236}">
                  <a16:creationId xmlns:a16="http://schemas.microsoft.com/office/drawing/2014/main" id="{4720931E-F90C-9C61-4BEF-1EDDCE23AADB}"/>
                </a:ext>
              </a:extLst>
            </p:cNvPr>
            <p:cNvSpPr/>
            <p:nvPr/>
          </p:nvSpPr>
          <p:spPr>
            <a:xfrm>
              <a:off x="1704754" y="6198679"/>
              <a:ext cx="8782493" cy="324693"/>
            </a:xfrm>
            <a:prstGeom prst="rect">
              <a:avLst/>
            </a:prstGeom>
            <a:gradFill>
              <a:gsLst>
                <a:gs pos="100000">
                  <a:srgbClr val="00B4BE"/>
                </a:gs>
                <a:gs pos="0">
                  <a:srgbClr val="007CC9"/>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4" name="Picture 3" descr="A drawing of a person&#10;&#10;Description automatically generated">
            <a:extLst>
              <a:ext uri="{FF2B5EF4-FFF2-40B4-BE49-F238E27FC236}">
                <a16:creationId xmlns:a16="http://schemas.microsoft.com/office/drawing/2014/main" id="{CE2B69E3-8BDA-7428-FFCD-5FCAA2190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3" name="TextBox 12">
            <a:extLst>
              <a:ext uri="{FF2B5EF4-FFF2-40B4-BE49-F238E27FC236}">
                <a16:creationId xmlns:a16="http://schemas.microsoft.com/office/drawing/2014/main" id="{80553626-74B1-5A7D-E575-4E9C6FFA745E}"/>
              </a:ext>
            </a:extLst>
          </p:cNvPr>
          <p:cNvSpPr txBox="1"/>
          <p:nvPr/>
        </p:nvSpPr>
        <p:spPr>
          <a:xfrm>
            <a:off x="3094659" y="2468973"/>
            <a:ext cx="3547285" cy="323165"/>
          </a:xfrm>
          <a:prstGeom prst="rect">
            <a:avLst/>
          </a:prstGeom>
          <a:noFill/>
        </p:spPr>
        <p:txBody>
          <a:bodyPr wrap="square" lIns="91440" tIns="45720" rIns="91440" bIns="45720" rtlCol="0" anchor="t">
            <a:spAutoFit/>
          </a:bodyPr>
          <a:lstStyle/>
          <a:p>
            <a:r>
              <a:rPr lang="en-US" altLang="ja-JP" sz="1500" dirty="0">
                <a:solidFill>
                  <a:schemeClr val="bg1"/>
                </a:solidFill>
                <a:latin typeface="Avenir Heavy" panose="020B0703020203020204" pitchFamily="34" charset="0"/>
                <a:cs typeface="Arial"/>
              </a:rPr>
              <a:t>HIV</a:t>
            </a:r>
            <a:r>
              <a:rPr lang="ja-JP" altLang="en-US" sz="1400" dirty="0">
                <a:solidFill>
                  <a:schemeClr val="bg1"/>
                </a:solidFill>
                <a:latin typeface="Avenir Heavy" panose="020B0703020203020204" pitchFamily="34" charset="0"/>
                <a:cs typeface="Arial"/>
              </a:rPr>
              <a:t>対策の規模拡大を目指す</a:t>
            </a:r>
            <a:endParaRPr lang="en-US" sz="1400" dirty="0">
              <a:solidFill>
                <a:schemeClr val="bg1"/>
              </a:solidFill>
              <a:latin typeface="Avenir Heavy" panose="020B0703020203020204" pitchFamily="34" charset="0"/>
              <a:cs typeface="Arial"/>
            </a:endParaRPr>
          </a:p>
        </p:txBody>
      </p:sp>
      <p:sp>
        <p:nvSpPr>
          <p:cNvPr id="20" name="TextBox 19">
            <a:extLst>
              <a:ext uri="{FF2B5EF4-FFF2-40B4-BE49-F238E27FC236}">
                <a16:creationId xmlns:a16="http://schemas.microsoft.com/office/drawing/2014/main" id="{B34C92D5-0AE6-7BAD-DB9E-CC71CB8EACA4}"/>
              </a:ext>
            </a:extLst>
          </p:cNvPr>
          <p:cNvSpPr txBox="1"/>
          <p:nvPr/>
        </p:nvSpPr>
        <p:spPr>
          <a:xfrm>
            <a:off x="6763844" y="2473217"/>
            <a:ext cx="3547285" cy="307777"/>
          </a:xfrm>
          <a:prstGeom prst="rect">
            <a:avLst/>
          </a:prstGeom>
          <a:noFill/>
        </p:spPr>
        <p:txBody>
          <a:bodyPr wrap="square" lIns="91440" tIns="45720" rIns="91440" bIns="45720" rtlCol="0" anchor="t">
            <a:spAutoFit/>
          </a:bodyPr>
          <a:lstStyle/>
          <a:p>
            <a:r>
              <a:rPr lang="ja-JP" altLang="en-US" sz="1400" dirty="0">
                <a:solidFill>
                  <a:schemeClr val="bg1"/>
                </a:solidFill>
                <a:latin typeface="Avenir Heavy" panose="020B0703020203020204" pitchFamily="34" charset="0"/>
                <a:cs typeface="Arial"/>
              </a:rPr>
              <a:t>エイズ終結と持続可能性を目指す</a:t>
            </a:r>
            <a:endParaRPr lang="en-US" sz="1400" dirty="0">
              <a:solidFill>
                <a:schemeClr val="bg1"/>
              </a:solidFill>
              <a:latin typeface="Avenir Heavy" panose="020B0703020203020204" pitchFamily="34" charset="0"/>
              <a:cs typeface="Arial"/>
            </a:endParaRPr>
          </a:p>
        </p:txBody>
      </p:sp>
      <p:sp>
        <p:nvSpPr>
          <p:cNvPr id="14" name="TextBox 13">
            <a:extLst>
              <a:ext uri="{FF2B5EF4-FFF2-40B4-BE49-F238E27FC236}">
                <a16:creationId xmlns:a16="http://schemas.microsoft.com/office/drawing/2014/main" id="{BB4C687E-8CDB-372C-C02F-7AAC57296875}"/>
              </a:ext>
            </a:extLst>
          </p:cNvPr>
          <p:cNvSpPr txBox="1"/>
          <p:nvPr/>
        </p:nvSpPr>
        <p:spPr>
          <a:xfrm>
            <a:off x="3096000" y="2859050"/>
            <a:ext cx="3547285" cy="307777"/>
          </a:xfrm>
          <a:prstGeom prst="rect">
            <a:avLst/>
          </a:prstGeom>
          <a:noFill/>
        </p:spPr>
        <p:txBody>
          <a:bodyPr wrap="square" lIns="91440" tIns="45720" rIns="91440" bIns="45720" rtlCol="0" anchor="t">
            <a:spAutoFit/>
          </a:bodyPr>
          <a:lstStyle/>
          <a:p>
            <a:r>
              <a:rPr lang="ja-JP" altLang="en-US" sz="1400" dirty="0">
                <a:solidFill>
                  <a:schemeClr val="bg1"/>
                </a:solidFill>
                <a:latin typeface="Avenir Heavy" panose="020B0703020203020204" pitchFamily="34" charset="0"/>
                <a:cs typeface="Arial"/>
              </a:rPr>
              <a:t>介入中心の対策</a:t>
            </a:r>
            <a:endParaRPr lang="en-US" altLang="ja-JP" sz="1400" dirty="0">
              <a:solidFill>
                <a:schemeClr val="bg1"/>
              </a:solidFill>
              <a:latin typeface="Avenir Heavy" panose="020B0703020203020204" pitchFamily="34" charset="0"/>
              <a:cs typeface="Arial"/>
            </a:endParaRPr>
          </a:p>
        </p:txBody>
      </p:sp>
      <p:sp>
        <p:nvSpPr>
          <p:cNvPr id="21" name="TextBox 20">
            <a:extLst>
              <a:ext uri="{FF2B5EF4-FFF2-40B4-BE49-F238E27FC236}">
                <a16:creationId xmlns:a16="http://schemas.microsoft.com/office/drawing/2014/main" id="{D57E7EAC-74BE-B32C-EAF6-9DFCCEFCF262}"/>
              </a:ext>
            </a:extLst>
          </p:cNvPr>
          <p:cNvSpPr txBox="1"/>
          <p:nvPr/>
        </p:nvSpPr>
        <p:spPr>
          <a:xfrm>
            <a:off x="6763844" y="2863921"/>
            <a:ext cx="3547285" cy="307777"/>
          </a:xfrm>
          <a:prstGeom prst="rect">
            <a:avLst/>
          </a:prstGeom>
          <a:noFill/>
        </p:spPr>
        <p:txBody>
          <a:bodyPr wrap="square" lIns="91440" tIns="45720" rIns="91440" bIns="45720" rtlCol="0" anchor="t">
            <a:spAutoFit/>
          </a:bodyPr>
          <a:lstStyle/>
          <a:p>
            <a:r>
              <a:rPr lang="ja-JP" altLang="en-US" sz="1400" dirty="0">
                <a:solidFill>
                  <a:schemeClr val="bg1"/>
                </a:solidFill>
                <a:latin typeface="Avenir Heavy" panose="020B0703020203020204" pitchFamily="34" charset="0"/>
                <a:cs typeface="Arial"/>
              </a:rPr>
              <a:t>人を中心に据える</a:t>
            </a:r>
            <a:endParaRPr lang="en-US" sz="1400" dirty="0">
              <a:solidFill>
                <a:schemeClr val="bg1"/>
              </a:solidFill>
              <a:latin typeface="Avenir Heavy" panose="020B0703020203020204" pitchFamily="34" charset="0"/>
              <a:cs typeface="Arial"/>
            </a:endParaRPr>
          </a:p>
        </p:txBody>
      </p:sp>
      <p:sp>
        <p:nvSpPr>
          <p:cNvPr id="15" name="TextBox 14">
            <a:extLst>
              <a:ext uri="{FF2B5EF4-FFF2-40B4-BE49-F238E27FC236}">
                <a16:creationId xmlns:a16="http://schemas.microsoft.com/office/drawing/2014/main" id="{F4B8FC64-823C-D85F-6952-6988342C892C}"/>
              </a:ext>
            </a:extLst>
          </p:cNvPr>
          <p:cNvSpPr txBox="1"/>
          <p:nvPr/>
        </p:nvSpPr>
        <p:spPr>
          <a:xfrm>
            <a:off x="3096000" y="3240469"/>
            <a:ext cx="3547285" cy="738664"/>
          </a:xfrm>
          <a:prstGeom prst="rect">
            <a:avLst/>
          </a:prstGeom>
          <a:noFill/>
        </p:spPr>
        <p:txBody>
          <a:bodyPr wrap="square" lIns="91440" tIns="45720" rIns="91440" bIns="45720" rtlCol="0" anchor="t">
            <a:spAutoFit/>
          </a:bodyPr>
          <a:lstStyle/>
          <a:p>
            <a:r>
              <a:rPr lang="ja-JP" altLang="en-US" sz="1400" dirty="0">
                <a:solidFill>
                  <a:schemeClr val="bg1"/>
                </a:solidFill>
                <a:latin typeface="Avenir Heavy" panose="020B0703020203020204" pitchFamily="34" charset="0"/>
                <a:cs typeface="Arial"/>
              </a:rPr>
              <a:t>多数のターゲットを設定、</a:t>
            </a:r>
            <a:endParaRPr lang="en-US" altLang="ja-JP" sz="1400" dirty="0">
              <a:solidFill>
                <a:schemeClr val="bg1"/>
              </a:solidFill>
              <a:latin typeface="Avenir Heavy" panose="020B0703020203020204" pitchFamily="34" charset="0"/>
              <a:cs typeface="Arial"/>
            </a:endParaRPr>
          </a:p>
          <a:p>
            <a:r>
              <a:rPr lang="ja-JP" altLang="en-US" sz="1400" dirty="0">
                <a:solidFill>
                  <a:schemeClr val="bg1"/>
                </a:solidFill>
                <a:latin typeface="Avenir Heavy" panose="020B0703020203020204" pitchFamily="34" charset="0"/>
                <a:cs typeface="Arial"/>
              </a:rPr>
              <a:t>声明にとどまるもの、意図はあっても</a:t>
            </a:r>
            <a:endParaRPr lang="en-US" altLang="ja-JP" sz="1400" dirty="0">
              <a:solidFill>
                <a:schemeClr val="bg1"/>
              </a:solidFill>
              <a:latin typeface="Avenir Heavy" panose="020B0703020203020204" pitchFamily="34" charset="0"/>
              <a:cs typeface="Arial"/>
            </a:endParaRPr>
          </a:p>
          <a:p>
            <a:r>
              <a:rPr lang="ja-JP" altLang="en-US" sz="1400" dirty="0">
                <a:solidFill>
                  <a:schemeClr val="bg1"/>
                </a:solidFill>
                <a:latin typeface="Avenir Heavy" panose="020B0703020203020204" pitchFamily="34" charset="0"/>
                <a:cs typeface="Arial"/>
              </a:rPr>
              <a:t>測定できないものもあった</a:t>
            </a:r>
            <a:endParaRPr lang="en-US" sz="1400" dirty="0">
              <a:solidFill>
                <a:schemeClr val="bg1"/>
              </a:solidFill>
              <a:latin typeface="Avenir Heavy" panose="020B0703020203020204" pitchFamily="34" charset="0"/>
              <a:cs typeface="Arial"/>
            </a:endParaRPr>
          </a:p>
        </p:txBody>
      </p:sp>
      <p:sp>
        <p:nvSpPr>
          <p:cNvPr id="22" name="TextBox 21">
            <a:extLst>
              <a:ext uri="{FF2B5EF4-FFF2-40B4-BE49-F238E27FC236}">
                <a16:creationId xmlns:a16="http://schemas.microsoft.com/office/drawing/2014/main" id="{A1E37AB3-1E78-F530-E849-18C562A3C170}"/>
              </a:ext>
            </a:extLst>
          </p:cNvPr>
          <p:cNvSpPr txBox="1"/>
          <p:nvPr/>
        </p:nvSpPr>
        <p:spPr>
          <a:xfrm>
            <a:off x="6763845" y="3323594"/>
            <a:ext cx="3220192" cy="523220"/>
          </a:xfrm>
          <a:prstGeom prst="rect">
            <a:avLst/>
          </a:prstGeom>
          <a:noFill/>
        </p:spPr>
        <p:txBody>
          <a:bodyPr wrap="square" lIns="91440" tIns="45720" rIns="91440" bIns="45720" rtlCol="0" anchor="t">
            <a:spAutoFit/>
          </a:bodyPr>
          <a:lstStyle/>
          <a:p>
            <a:r>
              <a:rPr lang="ja-JP" altLang="en-US" sz="1400" dirty="0">
                <a:solidFill>
                  <a:schemeClr val="bg1"/>
                </a:solidFill>
                <a:latin typeface="Avenir Heavy" panose="020B0703020203020204" pitchFamily="34" charset="0"/>
                <a:cs typeface="Arial"/>
              </a:rPr>
              <a:t>国、地域、ポピュレーションごとに</a:t>
            </a:r>
            <a:endParaRPr lang="en-US" altLang="ja-JP" sz="1400" dirty="0">
              <a:solidFill>
                <a:schemeClr val="bg1"/>
              </a:solidFill>
              <a:latin typeface="Avenir Heavy" panose="020B0703020203020204" pitchFamily="34" charset="0"/>
              <a:cs typeface="Arial"/>
            </a:endParaRPr>
          </a:p>
          <a:p>
            <a:r>
              <a:rPr lang="ja-JP" altLang="en-US" sz="1400" dirty="0">
                <a:solidFill>
                  <a:schemeClr val="bg1"/>
                </a:solidFill>
                <a:latin typeface="Avenir Heavy" panose="020B0703020203020204" pitchFamily="34" charset="0"/>
                <a:cs typeface="Arial"/>
              </a:rPr>
              <a:t>採用可能な目標を絞る</a:t>
            </a:r>
            <a:endParaRPr lang="en-US" sz="1400" dirty="0">
              <a:solidFill>
                <a:schemeClr val="bg1"/>
              </a:solidFill>
              <a:latin typeface="Avenir Heavy" panose="020B0703020203020204" pitchFamily="34" charset="0"/>
              <a:cs typeface="Arial"/>
            </a:endParaRPr>
          </a:p>
        </p:txBody>
      </p:sp>
      <p:sp>
        <p:nvSpPr>
          <p:cNvPr id="16" name="TextBox 15">
            <a:extLst>
              <a:ext uri="{FF2B5EF4-FFF2-40B4-BE49-F238E27FC236}">
                <a16:creationId xmlns:a16="http://schemas.microsoft.com/office/drawing/2014/main" id="{6A758F4A-4F84-CB4F-58B5-99AAD6E5E95E}"/>
              </a:ext>
            </a:extLst>
          </p:cNvPr>
          <p:cNvSpPr txBox="1"/>
          <p:nvPr/>
        </p:nvSpPr>
        <p:spPr>
          <a:xfrm>
            <a:off x="3096000" y="4148106"/>
            <a:ext cx="3547285" cy="323165"/>
          </a:xfrm>
          <a:prstGeom prst="rect">
            <a:avLst/>
          </a:prstGeom>
          <a:noFill/>
        </p:spPr>
        <p:txBody>
          <a:bodyPr wrap="square" lIns="91440" tIns="45720" rIns="91440" bIns="45720" rtlCol="0" anchor="t">
            <a:spAutoFit/>
          </a:bodyPr>
          <a:lstStyle/>
          <a:p>
            <a:r>
              <a:rPr lang="ja-JP" altLang="en-US" sz="1400" dirty="0">
                <a:solidFill>
                  <a:schemeClr val="bg1"/>
                </a:solidFill>
                <a:latin typeface="Avenir Heavy"/>
                <a:cs typeface="Arial"/>
              </a:rPr>
              <a:t>縦割りの</a:t>
            </a:r>
            <a:r>
              <a:rPr lang="en-US" altLang="ja-JP" sz="1500" dirty="0">
                <a:solidFill>
                  <a:schemeClr val="bg1"/>
                </a:solidFill>
                <a:latin typeface="Avenir Heavy"/>
                <a:cs typeface="Arial"/>
              </a:rPr>
              <a:t>HIV</a:t>
            </a:r>
            <a:r>
              <a:rPr lang="ja-JP" altLang="en-US" sz="1400" dirty="0">
                <a:solidFill>
                  <a:schemeClr val="bg1"/>
                </a:solidFill>
                <a:latin typeface="Avenir Heavy"/>
                <a:cs typeface="Arial"/>
              </a:rPr>
              <a:t>プログラム</a:t>
            </a:r>
            <a:endParaRPr lang="en-US" sz="1400" dirty="0">
              <a:solidFill>
                <a:schemeClr val="bg1"/>
              </a:solidFill>
              <a:latin typeface="Avenir Heavy"/>
              <a:cs typeface="Arial"/>
            </a:endParaRPr>
          </a:p>
        </p:txBody>
      </p:sp>
      <p:sp>
        <p:nvSpPr>
          <p:cNvPr id="23" name="TextBox 22">
            <a:extLst>
              <a:ext uri="{FF2B5EF4-FFF2-40B4-BE49-F238E27FC236}">
                <a16:creationId xmlns:a16="http://schemas.microsoft.com/office/drawing/2014/main" id="{35AA8796-BB2C-7F0F-FAAF-0A0DBFB269CF}"/>
              </a:ext>
            </a:extLst>
          </p:cNvPr>
          <p:cNvSpPr txBox="1"/>
          <p:nvPr/>
        </p:nvSpPr>
        <p:spPr>
          <a:xfrm>
            <a:off x="6763844" y="4159134"/>
            <a:ext cx="3922918" cy="323165"/>
          </a:xfrm>
          <a:prstGeom prst="rect">
            <a:avLst/>
          </a:prstGeom>
          <a:noFill/>
        </p:spPr>
        <p:txBody>
          <a:bodyPr wrap="square" lIns="91440" tIns="45720" rIns="91440" bIns="45720" rtlCol="0" anchor="t">
            <a:spAutoFit/>
          </a:bodyPr>
          <a:lstStyle/>
          <a:p>
            <a:r>
              <a:rPr lang="en-US" altLang="ja-JP" sz="1500" dirty="0">
                <a:solidFill>
                  <a:schemeClr val="bg1"/>
                </a:solidFill>
                <a:latin typeface="Avenir Heavy"/>
                <a:cs typeface="Arial"/>
              </a:rPr>
              <a:t>HIV</a:t>
            </a:r>
            <a:r>
              <a:rPr lang="ja-JP" altLang="en-US" sz="1400" dirty="0">
                <a:solidFill>
                  <a:schemeClr val="bg1"/>
                </a:solidFill>
                <a:latin typeface="Avenir Heavy"/>
                <a:cs typeface="Arial"/>
              </a:rPr>
              <a:t>サービスを国のプログラムに統合していく</a:t>
            </a:r>
            <a:endParaRPr lang="en-US" sz="1400" dirty="0">
              <a:solidFill>
                <a:schemeClr val="bg1"/>
              </a:solidFill>
              <a:latin typeface="Avenir Heavy"/>
              <a:cs typeface="Arial"/>
            </a:endParaRPr>
          </a:p>
        </p:txBody>
      </p:sp>
      <p:sp>
        <p:nvSpPr>
          <p:cNvPr id="17" name="TextBox 16">
            <a:extLst>
              <a:ext uri="{FF2B5EF4-FFF2-40B4-BE49-F238E27FC236}">
                <a16:creationId xmlns:a16="http://schemas.microsoft.com/office/drawing/2014/main" id="{8703D86E-CCC3-1173-49A7-E857970F9666}"/>
              </a:ext>
            </a:extLst>
          </p:cNvPr>
          <p:cNvSpPr txBox="1"/>
          <p:nvPr/>
        </p:nvSpPr>
        <p:spPr>
          <a:xfrm>
            <a:off x="3096000" y="4834123"/>
            <a:ext cx="3547285" cy="307777"/>
          </a:xfrm>
          <a:prstGeom prst="rect">
            <a:avLst/>
          </a:prstGeom>
          <a:noFill/>
        </p:spPr>
        <p:txBody>
          <a:bodyPr wrap="square" lIns="91440" tIns="45720" rIns="91440" bIns="45720" rtlCol="0" anchor="t">
            <a:spAutoFit/>
          </a:bodyPr>
          <a:lstStyle/>
          <a:p>
            <a:r>
              <a:rPr lang="ja-JP" altLang="en-US" sz="1400" dirty="0">
                <a:solidFill>
                  <a:schemeClr val="bg1"/>
                </a:solidFill>
                <a:latin typeface="Avenir Heavy" panose="020B0703020203020204" pitchFamily="34" charset="0"/>
                <a:cs typeface="Arial"/>
              </a:rPr>
              <a:t>サービス提供の拡大に重点を置く</a:t>
            </a:r>
            <a:endParaRPr lang="en-US" sz="1400" dirty="0">
              <a:solidFill>
                <a:schemeClr val="bg1"/>
              </a:solidFill>
              <a:latin typeface="Avenir Heavy" panose="020B0703020203020204" pitchFamily="34" charset="0"/>
              <a:cs typeface="Arial"/>
            </a:endParaRPr>
          </a:p>
        </p:txBody>
      </p:sp>
      <p:sp>
        <p:nvSpPr>
          <p:cNvPr id="24" name="TextBox 23">
            <a:extLst>
              <a:ext uri="{FF2B5EF4-FFF2-40B4-BE49-F238E27FC236}">
                <a16:creationId xmlns:a16="http://schemas.microsoft.com/office/drawing/2014/main" id="{F1FBF39B-8B5F-BE2D-173F-66CD047F08F5}"/>
              </a:ext>
            </a:extLst>
          </p:cNvPr>
          <p:cNvSpPr txBox="1"/>
          <p:nvPr/>
        </p:nvSpPr>
        <p:spPr>
          <a:xfrm>
            <a:off x="6763844" y="4618679"/>
            <a:ext cx="3547285" cy="738664"/>
          </a:xfrm>
          <a:prstGeom prst="rect">
            <a:avLst/>
          </a:prstGeom>
          <a:noFill/>
        </p:spPr>
        <p:txBody>
          <a:bodyPr wrap="square" lIns="91440" tIns="45720" rIns="91440" bIns="45720" rtlCol="0" anchor="t">
            <a:spAutoFit/>
          </a:bodyPr>
          <a:lstStyle/>
          <a:p>
            <a:r>
              <a:rPr lang="ja-JP" altLang="en-US" sz="1400" dirty="0">
                <a:solidFill>
                  <a:schemeClr val="bg1"/>
                </a:solidFill>
                <a:latin typeface="Avenir Heavy"/>
                <a:cs typeface="Arial"/>
              </a:rPr>
              <a:t>アクセスと方法の多様化を進め、セルフケアモデルやコミュニティ主導のプログラムに重点を置いたビジョンを示す</a:t>
            </a:r>
            <a:endParaRPr lang="en-US" sz="1400" dirty="0">
              <a:solidFill>
                <a:schemeClr val="bg1"/>
              </a:solidFill>
              <a:latin typeface="Avenir Heavy"/>
              <a:cs typeface="Arial"/>
            </a:endParaRPr>
          </a:p>
        </p:txBody>
      </p:sp>
      <p:sp>
        <p:nvSpPr>
          <p:cNvPr id="18" name="TextBox 17">
            <a:extLst>
              <a:ext uri="{FF2B5EF4-FFF2-40B4-BE49-F238E27FC236}">
                <a16:creationId xmlns:a16="http://schemas.microsoft.com/office/drawing/2014/main" id="{A542390A-5C9B-FF6C-1220-A81645E0C76A}"/>
              </a:ext>
            </a:extLst>
          </p:cNvPr>
          <p:cNvSpPr txBox="1"/>
          <p:nvPr/>
        </p:nvSpPr>
        <p:spPr>
          <a:xfrm>
            <a:off x="3096000" y="5516402"/>
            <a:ext cx="2965447" cy="523220"/>
          </a:xfrm>
          <a:prstGeom prst="rect">
            <a:avLst/>
          </a:prstGeom>
          <a:noFill/>
        </p:spPr>
        <p:txBody>
          <a:bodyPr wrap="square" lIns="91440" tIns="45720" rIns="91440" bIns="45720" rtlCol="0" anchor="t">
            <a:spAutoFit/>
          </a:bodyPr>
          <a:lstStyle/>
          <a:p>
            <a:r>
              <a:rPr lang="ja-JP" altLang="en-US" sz="1400" dirty="0">
                <a:solidFill>
                  <a:schemeClr val="bg1"/>
                </a:solidFill>
                <a:latin typeface="Avenir Heavy" panose="020B0703020203020204" pitchFamily="34" charset="0"/>
                <a:cs typeface="Arial"/>
              </a:rPr>
              <a:t>ドナーへの依存度が高く</a:t>
            </a:r>
            <a:endParaRPr lang="en-US" altLang="ja-JP" sz="1400" dirty="0">
              <a:solidFill>
                <a:schemeClr val="bg1"/>
              </a:solidFill>
              <a:latin typeface="Avenir Heavy" panose="020B0703020203020204" pitchFamily="34" charset="0"/>
              <a:cs typeface="Arial"/>
            </a:endParaRPr>
          </a:p>
          <a:p>
            <a:r>
              <a:rPr lang="ja-JP" altLang="en-US" sz="1400" dirty="0">
                <a:solidFill>
                  <a:schemeClr val="bg1"/>
                </a:solidFill>
                <a:latin typeface="Avenir Heavy" panose="020B0703020203020204" pitchFamily="34" charset="0"/>
                <a:cs typeface="Arial"/>
              </a:rPr>
              <a:t>対策もドナー主導だった</a:t>
            </a:r>
            <a:endParaRPr lang="en-US" sz="1400" dirty="0">
              <a:solidFill>
                <a:schemeClr val="bg1"/>
              </a:solidFill>
              <a:latin typeface="Avenir Heavy" panose="020B0703020203020204" pitchFamily="34" charset="0"/>
              <a:cs typeface="Arial"/>
            </a:endParaRPr>
          </a:p>
        </p:txBody>
      </p:sp>
      <p:sp>
        <p:nvSpPr>
          <p:cNvPr id="25" name="TextBox 24">
            <a:extLst>
              <a:ext uri="{FF2B5EF4-FFF2-40B4-BE49-F238E27FC236}">
                <a16:creationId xmlns:a16="http://schemas.microsoft.com/office/drawing/2014/main" id="{9B90D48B-48E5-0BE9-C13B-6557924C0564}"/>
              </a:ext>
            </a:extLst>
          </p:cNvPr>
          <p:cNvSpPr txBox="1"/>
          <p:nvPr/>
        </p:nvSpPr>
        <p:spPr>
          <a:xfrm>
            <a:off x="6763844" y="5527430"/>
            <a:ext cx="3922918" cy="523220"/>
          </a:xfrm>
          <a:prstGeom prst="rect">
            <a:avLst/>
          </a:prstGeom>
          <a:noFill/>
        </p:spPr>
        <p:txBody>
          <a:bodyPr wrap="square" lIns="91440" tIns="45720" rIns="91440" bIns="45720" rtlCol="0" anchor="t">
            <a:spAutoFit/>
          </a:bodyPr>
          <a:lstStyle/>
          <a:p>
            <a:r>
              <a:rPr lang="ja-JP" altLang="en-US" sz="1400" dirty="0">
                <a:solidFill>
                  <a:schemeClr val="bg1"/>
                </a:solidFill>
                <a:latin typeface="Avenir Heavy" panose="020B0703020203020204" pitchFamily="34" charset="0"/>
                <a:cs typeface="Arial"/>
              </a:rPr>
              <a:t>国が対策を主導。</a:t>
            </a:r>
            <a:endParaRPr lang="en-US" altLang="ja-JP" sz="1400" dirty="0">
              <a:solidFill>
                <a:schemeClr val="bg1"/>
              </a:solidFill>
              <a:latin typeface="Avenir Heavy" panose="020B0703020203020204" pitchFamily="34" charset="0"/>
              <a:cs typeface="Arial"/>
            </a:endParaRPr>
          </a:p>
          <a:p>
            <a:r>
              <a:rPr lang="ja-JP" altLang="en-US" sz="1400" dirty="0">
                <a:solidFill>
                  <a:schemeClr val="bg1"/>
                </a:solidFill>
                <a:latin typeface="Avenir Heavy" panose="020B0703020203020204" pitchFamily="34" charset="0"/>
                <a:cs typeface="Arial"/>
              </a:rPr>
              <a:t>所得に応じた責任を共有し</a:t>
            </a:r>
            <a:r>
              <a:rPr lang="en-US" altLang="ja-JP" sz="1400" dirty="0">
                <a:solidFill>
                  <a:schemeClr val="bg1"/>
                </a:solidFill>
                <a:latin typeface="Avenir Heavy" panose="020B0703020203020204" pitchFamily="34" charset="0"/>
                <a:cs typeface="Arial"/>
              </a:rPr>
              <a:t>､</a:t>
            </a:r>
            <a:r>
              <a:rPr lang="ja-JP" altLang="en-US" sz="1400" dirty="0">
                <a:solidFill>
                  <a:schemeClr val="bg1"/>
                </a:solidFill>
                <a:latin typeface="Avenir Heavy" panose="020B0703020203020204" pitchFamily="34" charset="0"/>
                <a:cs typeface="Arial"/>
              </a:rPr>
              <a:t>分化型対応を取る</a:t>
            </a:r>
            <a:endParaRPr lang="en-US" sz="1400" dirty="0">
              <a:solidFill>
                <a:schemeClr val="bg1"/>
              </a:solidFill>
              <a:latin typeface="Avenir Heavy" panose="020B0703020203020204" pitchFamily="34" charset="0"/>
              <a:cs typeface="Arial"/>
            </a:endParaRPr>
          </a:p>
        </p:txBody>
      </p:sp>
      <p:sp>
        <p:nvSpPr>
          <p:cNvPr id="19" name="TextBox 18">
            <a:extLst>
              <a:ext uri="{FF2B5EF4-FFF2-40B4-BE49-F238E27FC236}">
                <a16:creationId xmlns:a16="http://schemas.microsoft.com/office/drawing/2014/main" id="{6FE39B84-F8E8-B673-BB35-E3E9155A36B0}"/>
              </a:ext>
            </a:extLst>
          </p:cNvPr>
          <p:cNvSpPr txBox="1"/>
          <p:nvPr/>
        </p:nvSpPr>
        <p:spPr>
          <a:xfrm>
            <a:off x="3096000" y="6193266"/>
            <a:ext cx="3547285" cy="307777"/>
          </a:xfrm>
          <a:prstGeom prst="rect">
            <a:avLst/>
          </a:prstGeom>
          <a:noFill/>
        </p:spPr>
        <p:txBody>
          <a:bodyPr wrap="square" lIns="91440" tIns="45720" rIns="91440" bIns="45720" rtlCol="0" anchor="t">
            <a:spAutoFit/>
          </a:bodyPr>
          <a:lstStyle/>
          <a:p>
            <a:r>
              <a:rPr lang="ja-JP" altLang="en-US" sz="1400" dirty="0">
                <a:solidFill>
                  <a:schemeClr val="bg1"/>
                </a:solidFill>
                <a:latin typeface="Avenir Heavy" panose="020B0703020203020204" pitchFamily="34" charset="0"/>
                <a:cs typeface="Arial"/>
              </a:rPr>
              <a:t>世界規模の戦略</a:t>
            </a:r>
            <a:endParaRPr lang="en-US" altLang="ja-JP" sz="1400" dirty="0">
              <a:solidFill>
                <a:schemeClr val="bg1"/>
              </a:solidFill>
              <a:latin typeface="Avenir Heavy" panose="020B0703020203020204" pitchFamily="34" charset="0"/>
              <a:cs typeface="Arial"/>
            </a:endParaRPr>
          </a:p>
        </p:txBody>
      </p:sp>
      <p:sp>
        <p:nvSpPr>
          <p:cNvPr id="26" name="TextBox 25">
            <a:extLst>
              <a:ext uri="{FF2B5EF4-FFF2-40B4-BE49-F238E27FC236}">
                <a16:creationId xmlns:a16="http://schemas.microsoft.com/office/drawing/2014/main" id="{E699A772-EA3B-7F98-6FCD-3403E4A7C510}"/>
              </a:ext>
            </a:extLst>
          </p:cNvPr>
          <p:cNvSpPr txBox="1"/>
          <p:nvPr/>
        </p:nvSpPr>
        <p:spPr>
          <a:xfrm>
            <a:off x="6763843" y="6207137"/>
            <a:ext cx="3547285" cy="307777"/>
          </a:xfrm>
          <a:prstGeom prst="rect">
            <a:avLst/>
          </a:prstGeom>
          <a:noFill/>
        </p:spPr>
        <p:txBody>
          <a:bodyPr wrap="square" lIns="91440" tIns="45720" rIns="91440" bIns="45720" rtlCol="0" anchor="t">
            <a:spAutoFit/>
          </a:bodyPr>
          <a:lstStyle/>
          <a:p>
            <a:r>
              <a:rPr lang="ja-JP" altLang="en-US" sz="1400" dirty="0">
                <a:solidFill>
                  <a:schemeClr val="bg1"/>
                </a:solidFill>
                <a:latin typeface="Avenir Heavy" panose="020B0703020203020204" pitchFamily="34" charset="0"/>
                <a:cs typeface="Arial"/>
              </a:rPr>
              <a:t>世界規模と地域別の両方の戦略</a:t>
            </a:r>
            <a:endParaRPr lang="en-US" sz="1400" dirty="0">
              <a:solidFill>
                <a:schemeClr val="bg1"/>
              </a:solidFill>
              <a:latin typeface="Avenir Heavy" panose="020B0703020203020204" pitchFamily="34" charset="0"/>
              <a:cs typeface="Arial"/>
            </a:endParaRPr>
          </a:p>
        </p:txBody>
      </p:sp>
      <p:sp>
        <p:nvSpPr>
          <p:cNvPr id="48" name="Title 1">
            <a:extLst>
              <a:ext uri="{FF2B5EF4-FFF2-40B4-BE49-F238E27FC236}">
                <a16:creationId xmlns:a16="http://schemas.microsoft.com/office/drawing/2014/main" id="{E9529162-D984-6429-3B98-638C92E03C34}"/>
              </a:ext>
            </a:extLst>
          </p:cNvPr>
          <p:cNvSpPr txBox="1">
            <a:spLocks/>
          </p:cNvSpPr>
          <p:nvPr/>
        </p:nvSpPr>
        <p:spPr>
          <a:xfrm>
            <a:off x="3465321" y="1840587"/>
            <a:ext cx="2585322" cy="4898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0" i="0" kern="1200">
                <a:solidFill>
                  <a:srgbClr val="901838"/>
                </a:solidFill>
                <a:latin typeface="Arial" panose="020B0604020202020204" pitchFamily="34" charset="0"/>
                <a:ea typeface="+mj-ea"/>
                <a:cs typeface="Arial" panose="020B0604020202020204" pitchFamily="34" charset="0"/>
              </a:defRPr>
            </a:lvl1pPr>
          </a:lstStyle>
          <a:p>
            <a:pPr algn="ctr"/>
            <a:r>
              <a:rPr lang="en-US" sz="2200" cap="all" dirty="0">
                <a:solidFill>
                  <a:srgbClr val="007CC9"/>
                </a:solidFill>
                <a:latin typeface="Avenir Heavy" panose="020B0703020203020204" pitchFamily="34" charset="0"/>
                <a:cs typeface="Arial"/>
              </a:rPr>
              <a:t>2025</a:t>
            </a:r>
            <a:endParaRPr lang="en-CH" sz="2200" cap="all" dirty="0">
              <a:solidFill>
                <a:srgbClr val="007CC9"/>
              </a:solidFill>
              <a:latin typeface="Avenir Heavy" panose="020B0703020203020204" pitchFamily="34" charset="0"/>
              <a:cs typeface="Arial"/>
            </a:endParaRPr>
          </a:p>
        </p:txBody>
      </p:sp>
      <p:sp>
        <p:nvSpPr>
          <p:cNvPr id="49" name="Title 1">
            <a:extLst>
              <a:ext uri="{FF2B5EF4-FFF2-40B4-BE49-F238E27FC236}">
                <a16:creationId xmlns:a16="http://schemas.microsoft.com/office/drawing/2014/main" id="{8767DAB3-48DE-A36F-A2F0-ED1396409ECF}"/>
              </a:ext>
            </a:extLst>
          </p:cNvPr>
          <p:cNvSpPr txBox="1">
            <a:spLocks/>
          </p:cNvSpPr>
          <p:nvPr/>
        </p:nvSpPr>
        <p:spPr>
          <a:xfrm>
            <a:off x="7376142" y="1840587"/>
            <a:ext cx="2585322" cy="4898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0" i="0" kern="1200">
                <a:solidFill>
                  <a:srgbClr val="901838"/>
                </a:solidFill>
                <a:latin typeface="Arial" panose="020B0604020202020204" pitchFamily="34" charset="0"/>
                <a:ea typeface="+mj-ea"/>
                <a:cs typeface="Arial" panose="020B0604020202020204" pitchFamily="34" charset="0"/>
              </a:defRPr>
            </a:lvl1pPr>
          </a:lstStyle>
          <a:p>
            <a:pPr algn="ctr"/>
            <a:r>
              <a:rPr lang="en-US" sz="2200" cap="all" dirty="0">
                <a:solidFill>
                  <a:srgbClr val="00B4BE"/>
                </a:solidFill>
                <a:latin typeface="Avenir Heavy" panose="020B0703020203020204" pitchFamily="34" charset="0"/>
                <a:cs typeface="Arial"/>
              </a:rPr>
              <a:t>2030</a:t>
            </a:r>
            <a:endParaRPr lang="en-CH" sz="2200" cap="all" dirty="0">
              <a:solidFill>
                <a:srgbClr val="00B4BE"/>
              </a:solidFill>
              <a:latin typeface="Avenir Heavy" panose="020B0703020203020204" pitchFamily="34" charset="0"/>
              <a:cs typeface="Arial"/>
            </a:endParaRPr>
          </a:p>
        </p:txBody>
      </p:sp>
      <p:sp>
        <p:nvSpPr>
          <p:cNvPr id="2" name="TextBox 1">
            <a:extLst>
              <a:ext uri="{FF2B5EF4-FFF2-40B4-BE49-F238E27FC236}">
                <a16:creationId xmlns:a16="http://schemas.microsoft.com/office/drawing/2014/main" id="{A6A8F4C2-AEF9-8BDE-C263-84133AB5920E}"/>
              </a:ext>
            </a:extLst>
          </p:cNvPr>
          <p:cNvSpPr txBox="1"/>
          <p:nvPr/>
        </p:nvSpPr>
        <p:spPr>
          <a:xfrm>
            <a:off x="244529" y="759387"/>
            <a:ext cx="2840665" cy="892552"/>
          </a:xfrm>
          <a:prstGeom prst="rect">
            <a:avLst/>
          </a:prstGeom>
          <a:noFill/>
        </p:spPr>
        <p:txBody>
          <a:bodyPr wrap="square" rtlCol="0">
            <a:spAutoFit/>
          </a:bodyPr>
          <a:lstStyle/>
          <a:p>
            <a:r>
              <a:rPr lang="ja-JP" altLang="en-US" sz="2600" b="1" cap="all" dirty="0">
                <a:solidFill>
                  <a:srgbClr val="C00000"/>
                </a:solidFill>
                <a:latin typeface="Avenir Heavy" panose="020B0703020203020204" pitchFamily="34" charset="0"/>
              </a:rPr>
              <a:t>戦略のどこが</a:t>
            </a:r>
            <a:endParaRPr lang="en-US" altLang="ja-JP" sz="2600" b="1" cap="all" dirty="0">
              <a:solidFill>
                <a:srgbClr val="C00000"/>
              </a:solidFill>
              <a:latin typeface="Avenir Heavy" panose="020B0703020203020204" pitchFamily="34" charset="0"/>
            </a:endParaRPr>
          </a:p>
          <a:p>
            <a:r>
              <a:rPr lang="ja-JP" altLang="en-US" sz="2600" b="1" cap="all" dirty="0">
                <a:solidFill>
                  <a:srgbClr val="C00000"/>
                </a:solidFill>
                <a:latin typeface="Avenir Heavy" panose="020B0703020203020204" pitchFamily="34" charset="0"/>
              </a:rPr>
              <a:t>新しくなったのか</a:t>
            </a:r>
            <a:endParaRPr lang="en-IN" sz="2600" b="1" cap="all" dirty="0">
              <a:solidFill>
                <a:srgbClr val="C00000"/>
              </a:solidFill>
              <a:latin typeface="Avenir Heavy" panose="020B0703020203020204" pitchFamily="34" charset="0"/>
            </a:endParaRPr>
          </a:p>
        </p:txBody>
      </p:sp>
      <p:sp>
        <p:nvSpPr>
          <p:cNvPr id="3" name="Arrow: Right 2">
            <a:extLst>
              <a:ext uri="{FF2B5EF4-FFF2-40B4-BE49-F238E27FC236}">
                <a16:creationId xmlns:a16="http://schemas.microsoft.com/office/drawing/2014/main" id="{49CB4DA9-A624-E81C-BD26-33F6DACBB689}"/>
              </a:ext>
            </a:extLst>
          </p:cNvPr>
          <p:cNvSpPr/>
          <p:nvPr/>
        </p:nvSpPr>
        <p:spPr>
          <a:xfrm>
            <a:off x="6503023" y="2529236"/>
            <a:ext cx="207030" cy="171988"/>
          </a:xfrm>
          <a:prstGeom prst="rightArrow">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Arrow: Right 4">
            <a:extLst>
              <a:ext uri="{FF2B5EF4-FFF2-40B4-BE49-F238E27FC236}">
                <a16:creationId xmlns:a16="http://schemas.microsoft.com/office/drawing/2014/main" id="{4B0590F3-76FA-B787-505E-752E5A3B7EFD}"/>
              </a:ext>
            </a:extLst>
          </p:cNvPr>
          <p:cNvSpPr/>
          <p:nvPr/>
        </p:nvSpPr>
        <p:spPr>
          <a:xfrm>
            <a:off x="6503023" y="2913407"/>
            <a:ext cx="207030" cy="171988"/>
          </a:xfrm>
          <a:prstGeom prst="rightArrow">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Arrow: Right 5">
            <a:extLst>
              <a:ext uri="{FF2B5EF4-FFF2-40B4-BE49-F238E27FC236}">
                <a16:creationId xmlns:a16="http://schemas.microsoft.com/office/drawing/2014/main" id="{D74B0B68-4CA2-6D18-92DA-EAFE2C67EEB3}"/>
              </a:ext>
            </a:extLst>
          </p:cNvPr>
          <p:cNvSpPr/>
          <p:nvPr/>
        </p:nvSpPr>
        <p:spPr>
          <a:xfrm>
            <a:off x="6503023" y="3470316"/>
            <a:ext cx="207030" cy="171988"/>
          </a:xfrm>
          <a:prstGeom prst="rightArrow">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Arrow: Right 6">
            <a:extLst>
              <a:ext uri="{FF2B5EF4-FFF2-40B4-BE49-F238E27FC236}">
                <a16:creationId xmlns:a16="http://schemas.microsoft.com/office/drawing/2014/main" id="{42A2BA42-3FDE-EF7E-304B-E38B7A06D1C4}"/>
              </a:ext>
            </a:extLst>
          </p:cNvPr>
          <p:cNvSpPr/>
          <p:nvPr/>
        </p:nvSpPr>
        <p:spPr>
          <a:xfrm>
            <a:off x="6503023" y="4200698"/>
            <a:ext cx="207030" cy="171988"/>
          </a:xfrm>
          <a:prstGeom prst="rightArrow">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Arrow: Right 37">
            <a:extLst>
              <a:ext uri="{FF2B5EF4-FFF2-40B4-BE49-F238E27FC236}">
                <a16:creationId xmlns:a16="http://schemas.microsoft.com/office/drawing/2014/main" id="{F648D78B-87F2-E9BC-7DFC-5EA156DBD294}"/>
              </a:ext>
            </a:extLst>
          </p:cNvPr>
          <p:cNvSpPr/>
          <p:nvPr/>
        </p:nvSpPr>
        <p:spPr>
          <a:xfrm>
            <a:off x="6503023" y="4863556"/>
            <a:ext cx="207030" cy="171988"/>
          </a:xfrm>
          <a:prstGeom prst="rightArrow">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Arrow: Right 38">
            <a:extLst>
              <a:ext uri="{FF2B5EF4-FFF2-40B4-BE49-F238E27FC236}">
                <a16:creationId xmlns:a16="http://schemas.microsoft.com/office/drawing/2014/main" id="{798B8E17-44C5-B05F-D8E1-E73845477D06}"/>
              </a:ext>
            </a:extLst>
          </p:cNvPr>
          <p:cNvSpPr/>
          <p:nvPr/>
        </p:nvSpPr>
        <p:spPr>
          <a:xfrm>
            <a:off x="6503023" y="5656158"/>
            <a:ext cx="207030" cy="171988"/>
          </a:xfrm>
          <a:prstGeom prst="rightArrow">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Arrow: Right 39">
            <a:extLst>
              <a:ext uri="{FF2B5EF4-FFF2-40B4-BE49-F238E27FC236}">
                <a16:creationId xmlns:a16="http://schemas.microsoft.com/office/drawing/2014/main" id="{771B603C-D35E-EDA4-6635-FE668F6FA31E}"/>
              </a:ext>
            </a:extLst>
          </p:cNvPr>
          <p:cNvSpPr/>
          <p:nvPr/>
        </p:nvSpPr>
        <p:spPr>
          <a:xfrm>
            <a:off x="6503023" y="6261161"/>
            <a:ext cx="207030" cy="171988"/>
          </a:xfrm>
          <a:prstGeom prst="rightArrow">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03202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D2C67-7675-508C-A255-69F4A9220414}"/>
            </a:ext>
          </a:extLst>
        </p:cNvPr>
        <p:cNvGrpSpPr/>
        <p:nvPr/>
      </p:nvGrpSpPr>
      <p:grpSpPr>
        <a:xfrm>
          <a:off x="0" y="0"/>
          <a:ext cx="0" cy="0"/>
          <a:chOff x="0" y="0"/>
          <a:chExt cx="0" cy="0"/>
        </a:xfrm>
      </p:grpSpPr>
      <p:sp>
        <p:nvSpPr>
          <p:cNvPr id="24" name="Oval 23">
            <a:extLst>
              <a:ext uri="{FF2B5EF4-FFF2-40B4-BE49-F238E27FC236}">
                <a16:creationId xmlns:a16="http://schemas.microsoft.com/office/drawing/2014/main" id="{B52B2A75-2407-72D0-E6A6-ACCF42830F24}"/>
              </a:ext>
            </a:extLst>
          </p:cNvPr>
          <p:cNvSpPr/>
          <p:nvPr/>
        </p:nvSpPr>
        <p:spPr>
          <a:xfrm>
            <a:off x="6331860" y="2417069"/>
            <a:ext cx="3194788" cy="3194788"/>
          </a:xfrm>
          <a:prstGeom prst="ellipse">
            <a:avLst/>
          </a:prstGeom>
          <a:noFill/>
          <a:ln w="38100">
            <a:solidFill>
              <a:srgbClr val="F78E20">
                <a:alpha val="50196"/>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Oval 24">
            <a:extLst>
              <a:ext uri="{FF2B5EF4-FFF2-40B4-BE49-F238E27FC236}">
                <a16:creationId xmlns:a16="http://schemas.microsoft.com/office/drawing/2014/main" id="{D1BF3029-A5F7-1681-30CF-FC6A479450CD}"/>
              </a:ext>
            </a:extLst>
          </p:cNvPr>
          <p:cNvSpPr/>
          <p:nvPr/>
        </p:nvSpPr>
        <p:spPr>
          <a:xfrm>
            <a:off x="4994551" y="2398561"/>
            <a:ext cx="3194788" cy="3194788"/>
          </a:xfrm>
          <a:prstGeom prst="ellipse">
            <a:avLst/>
          </a:prstGeom>
          <a:noFill/>
          <a:ln w="38100">
            <a:solidFill>
              <a:srgbClr val="EC008C">
                <a:alpha val="50196"/>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a:extLst>
              <a:ext uri="{FF2B5EF4-FFF2-40B4-BE49-F238E27FC236}">
                <a16:creationId xmlns:a16="http://schemas.microsoft.com/office/drawing/2014/main" id="{2964F214-96A2-F354-BA0C-D93CA9B45981}"/>
              </a:ext>
            </a:extLst>
          </p:cNvPr>
          <p:cNvSpPr/>
          <p:nvPr/>
        </p:nvSpPr>
        <p:spPr>
          <a:xfrm>
            <a:off x="5668085" y="982640"/>
            <a:ext cx="3194788" cy="3194788"/>
          </a:xfrm>
          <a:prstGeom prst="ellipse">
            <a:avLst/>
          </a:prstGeom>
          <a:noFill/>
          <a:ln w="38100">
            <a:solidFill>
              <a:srgbClr val="08BCC1">
                <a:alpha val="50196"/>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086F7A82-DCC2-A475-B4D4-E3084E8F4988}"/>
              </a:ext>
            </a:extLst>
          </p:cNvPr>
          <p:cNvSpPr txBox="1"/>
          <p:nvPr/>
        </p:nvSpPr>
        <p:spPr>
          <a:xfrm>
            <a:off x="4546204" y="5799334"/>
            <a:ext cx="5419034" cy="646331"/>
          </a:xfrm>
          <a:prstGeom prst="rect">
            <a:avLst/>
          </a:prstGeom>
          <a:noFill/>
        </p:spPr>
        <p:txBody>
          <a:bodyPr wrap="square" lIns="91440" tIns="45720" rIns="91440" bIns="45720" rtlCol="0" anchor="t">
            <a:spAutoFit/>
          </a:bodyPr>
          <a:lstStyle/>
          <a:p>
            <a:pPr algn="ctr"/>
            <a:r>
              <a:rPr lang="ja-JP" altLang="en-US" b="1" dirty="0">
                <a:latin typeface="Avenir Medium" panose="02000603020000020003" pitchFamily="2" charset="0"/>
                <a:cs typeface="Arial" panose="020B0604020202020204" pitchFamily="34" charset="0"/>
              </a:rPr>
              <a:t>エイズと不平等に終止符を打つため</a:t>
            </a:r>
            <a:endParaRPr lang="en-US" altLang="ja-JP" b="1" dirty="0">
              <a:latin typeface="Avenir Medium" panose="02000603020000020003" pitchFamily="2" charset="0"/>
              <a:cs typeface="Arial" panose="020B0604020202020204" pitchFamily="34" charset="0"/>
            </a:endParaRPr>
          </a:p>
          <a:p>
            <a:pPr algn="ctr"/>
            <a:r>
              <a:rPr lang="ja-JP" altLang="en-US" b="1" dirty="0">
                <a:latin typeface="Avenir Medium" panose="02000603020000020003" pitchFamily="2" charset="0"/>
                <a:cs typeface="Arial" panose="020B0604020202020204" pitchFamily="34" charset="0"/>
              </a:rPr>
              <a:t>新戦略は</a:t>
            </a:r>
            <a:r>
              <a:rPr lang="en-US" altLang="ja-JP" b="1" dirty="0">
                <a:latin typeface="Avenir Medium" panose="02000603020000020003" pitchFamily="2" charset="0"/>
                <a:cs typeface="Arial" panose="020B0604020202020204" pitchFamily="34" charset="0"/>
              </a:rPr>
              <a:t>3</a:t>
            </a:r>
            <a:r>
              <a:rPr lang="ja-JP" altLang="en-US" b="1" dirty="0">
                <a:latin typeface="Avenir Medium" panose="02000603020000020003" pitchFamily="2" charset="0"/>
                <a:cs typeface="Arial" panose="020B0604020202020204" pitchFamily="34" charset="0"/>
              </a:rPr>
              <a:t>つの優先事項を設定</a:t>
            </a:r>
            <a:endParaRPr lang="en-US" b="1" dirty="0">
              <a:latin typeface="Avenir Medium" panose="02000603020000020003" pitchFamily="2" charset="0"/>
              <a:cs typeface="Arial" panose="020B0604020202020204" pitchFamily="34" charset="0"/>
            </a:endParaRPr>
          </a:p>
        </p:txBody>
      </p:sp>
      <p:pic>
        <p:nvPicPr>
          <p:cNvPr id="3" name="Picture 2" descr="A drawing of a person&#10;&#10;Description automatically generated">
            <a:extLst>
              <a:ext uri="{FF2B5EF4-FFF2-40B4-BE49-F238E27FC236}">
                <a16:creationId xmlns:a16="http://schemas.microsoft.com/office/drawing/2014/main" id="{4184D114-41B4-7EA6-08A9-B6293E107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2" name="Oval 11">
            <a:extLst>
              <a:ext uri="{FF2B5EF4-FFF2-40B4-BE49-F238E27FC236}">
                <a16:creationId xmlns:a16="http://schemas.microsoft.com/office/drawing/2014/main" id="{BFBDDE3E-3B97-3393-4074-93808E1030A2}"/>
              </a:ext>
            </a:extLst>
          </p:cNvPr>
          <p:cNvSpPr/>
          <p:nvPr/>
        </p:nvSpPr>
        <p:spPr>
          <a:xfrm>
            <a:off x="5084289" y="2483522"/>
            <a:ext cx="3024866" cy="3024866"/>
          </a:xfrm>
          <a:prstGeom prst="ellipse">
            <a:avLst/>
          </a:prstGeom>
          <a:solidFill>
            <a:srgbClr val="EC008C">
              <a:alpha val="5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a:extLst>
              <a:ext uri="{FF2B5EF4-FFF2-40B4-BE49-F238E27FC236}">
                <a16:creationId xmlns:a16="http://schemas.microsoft.com/office/drawing/2014/main" id="{DBDFEE27-5306-00EA-B6D7-FC3A19E732D6}"/>
              </a:ext>
            </a:extLst>
          </p:cNvPr>
          <p:cNvSpPr/>
          <p:nvPr/>
        </p:nvSpPr>
        <p:spPr>
          <a:xfrm>
            <a:off x="6402288" y="2483522"/>
            <a:ext cx="3024866" cy="3024866"/>
          </a:xfrm>
          <a:prstGeom prst="ellipse">
            <a:avLst/>
          </a:prstGeom>
          <a:solidFill>
            <a:srgbClr val="F78E20">
              <a:alpha val="5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a:extLst>
              <a:ext uri="{FF2B5EF4-FFF2-40B4-BE49-F238E27FC236}">
                <a16:creationId xmlns:a16="http://schemas.microsoft.com/office/drawing/2014/main" id="{80989281-7105-76A9-A62A-C4477F6E2A27}"/>
              </a:ext>
            </a:extLst>
          </p:cNvPr>
          <p:cNvSpPr/>
          <p:nvPr/>
        </p:nvSpPr>
        <p:spPr>
          <a:xfrm>
            <a:off x="5743288" y="1067601"/>
            <a:ext cx="3024866" cy="3024866"/>
          </a:xfrm>
          <a:prstGeom prst="ellipse">
            <a:avLst/>
          </a:prstGeom>
          <a:solidFill>
            <a:srgbClr val="08BCC1">
              <a:alpha val="49804"/>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8D761CBE-10B4-3CF7-6C34-DCADB7C6552B}"/>
              </a:ext>
            </a:extLst>
          </p:cNvPr>
          <p:cNvSpPr/>
          <p:nvPr/>
        </p:nvSpPr>
        <p:spPr>
          <a:xfrm>
            <a:off x="6596722" y="2774468"/>
            <a:ext cx="1317999" cy="1317999"/>
          </a:xfrm>
          <a:prstGeom prst="ellipse">
            <a:avLst/>
          </a:prstGeom>
          <a:solidFill>
            <a:srgbClr val="E31837"/>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a:extLst>
              <a:ext uri="{FF2B5EF4-FFF2-40B4-BE49-F238E27FC236}">
                <a16:creationId xmlns:a16="http://schemas.microsoft.com/office/drawing/2014/main" id="{CC01158B-6146-9C12-7EEC-D0CACF3CCF8C}"/>
              </a:ext>
            </a:extLst>
          </p:cNvPr>
          <p:cNvSpPr txBox="1"/>
          <p:nvPr/>
        </p:nvSpPr>
        <p:spPr>
          <a:xfrm>
            <a:off x="5329333" y="3648343"/>
            <a:ext cx="1072955"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just">
              <a:buNone/>
            </a:pPr>
            <a:r>
              <a:rPr lang="ja-JP" altLang="en-US" sz="1400" dirty="0">
                <a:latin typeface="Avenir Medium" panose="02000603020000020003" pitchFamily="2" charset="0"/>
              </a:rPr>
              <a:t>人に焦点を当てたサービス </a:t>
            </a:r>
            <a:r>
              <a:rPr lang="en-US" altLang="ja-JP" sz="1400" dirty="0">
                <a:latin typeface="Avenir Medium" panose="02000603020000020003" pitchFamily="2" charset="0"/>
              </a:rPr>
              <a:t>- </a:t>
            </a:r>
            <a:r>
              <a:rPr lang="ja-JP" altLang="en-US" sz="1400" dirty="0">
                <a:latin typeface="Avenir Medium" panose="02000603020000020003" pitchFamily="2" charset="0"/>
              </a:rPr>
              <a:t>公平性、尊厳、アクセス</a:t>
            </a:r>
            <a:endParaRPr lang="en-CH" sz="1400" dirty="0">
              <a:latin typeface="Avenir Medium" panose="02000603020000020003" pitchFamily="2" charset="0"/>
            </a:endParaRPr>
          </a:p>
        </p:txBody>
      </p:sp>
      <p:sp>
        <p:nvSpPr>
          <p:cNvPr id="20" name="TextBox 19">
            <a:extLst>
              <a:ext uri="{FF2B5EF4-FFF2-40B4-BE49-F238E27FC236}">
                <a16:creationId xmlns:a16="http://schemas.microsoft.com/office/drawing/2014/main" id="{04102C6A-C5DF-E21E-12E3-BB4D4267BE9B}"/>
              </a:ext>
            </a:extLst>
          </p:cNvPr>
          <p:cNvSpPr txBox="1"/>
          <p:nvPr/>
        </p:nvSpPr>
        <p:spPr>
          <a:xfrm>
            <a:off x="8198893" y="3827683"/>
            <a:ext cx="16075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buNone/>
            </a:pPr>
            <a:r>
              <a:rPr lang="ja-JP" altLang="en-US" sz="1400" dirty="0">
                <a:latin typeface="Avenir Medium" panose="02000603020000020003" pitchFamily="2" charset="0"/>
              </a:rPr>
              <a:t>コミュニティの</a:t>
            </a:r>
            <a:endParaRPr lang="en-US" altLang="ja-JP" sz="1400" dirty="0">
              <a:latin typeface="Avenir Medium" panose="02000603020000020003" pitchFamily="2" charset="0"/>
            </a:endParaRPr>
          </a:p>
          <a:p>
            <a:pPr lvl="0">
              <a:buNone/>
            </a:pPr>
            <a:r>
              <a:rPr lang="ja-JP" altLang="en-US" sz="1400" dirty="0">
                <a:latin typeface="Avenir Medium" panose="02000603020000020003" pitchFamily="2" charset="0"/>
              </a:rPr>
              <a:t>リーダーシップ</a:t>
            </a:r>
            <a:endParaRPr lang="en-CH" sz="1400" dirty="0">
              <a:latin typeface="Avenir Medium" panose="02000603020000020003" pitchFamily="2" charset="0"/>
            </a:endParaRPr>
          </a:p>
        </p:txBody>
      </p:sp>
      <p:sp>
        <p:nvSpPr>
          <p:cNvPr id="21" name="TextBox 20">
            <a:extLst>
              <a:ext uri="{FF2B5EF4-FFF2-40B4-BE49-F238E27FC236}">
                <a16:creationId xmlns:a16="http://schemas.microsoft.com/office/drawing/2014/main" id="{39C8493A-0AF4-1000-9556-0AEF0EEBE998}"/>
              </a:ext>
            </a:extLst>
          </p:cNvPr>
          <p:cNvSpPr txBox="1"/>
          <p:nvPr/>
        </p:nvSpPr>
        <p:spPr>
          <a:xfrm>
            <a:off x="6312346" y="1443508"/>
            <a:ext cx="186723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just"/>
            <a:r>
              <a:rPr lang="ja-JP" altLang="en-US" sz="1400" dirty="0">
                <a:latin typeface="Avenir Medium" panose="02000603020000020003" pitchFamily="2" charset="0"/>
              </a:rPr>
              <a:t>対策の継続 </a:t>
            </a:r>
            <a:r>
              <a:rPr lang="en-US" altLang="ja-JP" sz="1400" dirty="0">
                <a:latin typeface="Avenir Medium" panose="02000603020000020003" pitchFamily="2" charset="0"/>
              </a:rPr>
              <a:t>– </a:t>
            </a:r>
            <a:r>
              <a:rPr lang="ja-JP" altLang="en-US" sz="1400" dirty="0">
                <a:latin typeface="Avenir Medium" panose="02000603020000020003" pitchFamily="2" charset="0"/>
              </a:rPr>
              <a:t>各国主導で、回復力があり、将来への備えも忘れない</a:t>
            </a:r>
            <a:endParaRPr lang="en-CH" sz="1400" dirty="0">
              <a:latin typeface="Avenir Medium" panose="02000603020000020003" pitchFamily="2" charset="0"/>
            </a:endParaRPr>
          </a:p>
        </p:txBody>
      </p:sp>
      <p:sp>
        <p:nvSpPr>
          <p:cNvPr id="22" name="TextBox 21">
            <a:extLst>
              <a:ext uri="{FF2B5EF4-FFF2-40B4-BE49-F238E27FC236}">
                <a16:creationId xmlns:a16="http://schemas.microsoft.com/office/drawing/2014/main" id="{46488AA9-76B3-7ABB-C8E1-146C394EE859}"/>
              </a:ext>
            </a:extLst>
          </p:cNvPr>
          <p:cNvSpPr txBox="1"/>
          <p:nvPr/>
        </p:nvSpPr>
        <p:spPr>
          <a:xfrm>
            <a:off x="6331860" y="2919553"/>
            <a:ext cx="18672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just">
              <a:buNone/>
            </a:pPr>
            <a:r>
              <a:rPr lang="ja-JP" altLang="en-US" cap="all" dirty="0">
                <a:solidFill>
                  <a:schemeClr val="bg1"/>
                </a:solidFill>
                <a:latin typeface="Verlag Compressed Bold" pitchFamily="50" charset="0"/>
              </a:rPr>
              <a:t>エイズと不平等に終止符を</a:t>
            </a:r>
            <a:endParaRPr lang="en-CH" cap="all" dirty="0">
              <a:solidFill>
                <a:schemeClr val="bg1"/>
              </a:solidFill>
              <a:latin typeface="Verlag Compressed Bold" pitchFamily="50" charset="0"/>
            </a:endParaRPr>
          </a:p>
        </p:txBody>
      </p:sp>
      <p:sp>
        <p:nvSpPr>
          <p:cNvPr id="4" name="TextBox 3">
            <a:extLst>
              <a:ext uri="{FF2B5EF4-FFF2-40B4-BE49-F238E27FC236}">
                <a16:creationId xmlns:a16="http://schemas.microsoft.com/office/drawing/2014/main" id="{CE9A0AD4-F345-1E48-9515-A3876B7FDB54}"/>
              </a:ext>
            </a:extLst>
          </p:cNvPr>
          <p:cNvSpPr txBox="1"/>
          <p:nvPr/>
        </p:nvSpPr>
        <p:spPr>
          <a:xfrm>
            <a:off x="201028" y="759387"/>
            <a:ext cx="3194788" cy="1292662"/>
          </a:xfrm>
          <a:prstGeom prst="rect">
            <a:avLst/>
          </a:prstGeom>
          <a:noFill/>
        </p:spPr>
        <p:txBody>
          <a:bodyPr wrap="square" rtlCol="0">
            <a:spAutoFit/>
          </a:bodyPr>
          <a:lstStyle/>
          <a:p>
            <a:r>
              <a:rPr lang="ja-JP" altLang="en-US" sz="2600" cap="all" dirty="0">
                <a:solidFill>
                  <a:srgbClr val="E31837"/>
                </a:solidFill>
                <a:latin typeface="Avenir Heavy" panose="020B0703020203020204" pitchFamily="34" charset="0"/>
              </a:rPr>
              <a:t>エイズ終結、および</a:t>
            </a:r>
            <a:endParaRPr lang="en-US" altLang="ja-JP" sz="2600" cap="all" dirty="0">
              <a:solidFill>
                <a:srgbClr val="E31837"/>
              </a:solidFill>
              <a:latin typeface="Avenir Heavy" panose="020B0703020203020204" pitchFamily="34" charset="0"/>
            </a:endParaRPr>
          </a:p>
          <a:p>
            <a:r>
              <a:rPr lang="ja-JP" altLang="en-US" sz="2600" cap="all" dirty="0">
                <a:solidFill>
                  <a:srgbClr val="E31837"/>
                </a:solidFill>
                <a:latin typeface="Avenir Heavy" panose="020B0703020203020204" pitchFamily="34" charset="0"/>
              </a:rPr>
              <a:t>その持続可能な</a:t>
            </a:r>
            <a:endParaRPr lang="en-US" altLang="ja-JP" sz="2600" cap="all" dirty="0">
              <a:solidFill>
                <a:srgbClr val="E31837"/>
              </a:solidFill>
              <a:latin typeface="Avenir Heavy" panose="020B0703020203020204" pitchFamily="34" charset="0"/>
            </a:endParaRPr>
          </a:p>
          <a:p>
            <a:r>
              <a:rPr lang="ja-JP" altLang="en-US" sz="2600" cap="all" dirty="0">
                <a:solidFill>
                  <a:srgbClr val="E31837"/>
                </a:solidFill>
                <a:latin typeface="Avenir Heavy" panose="020B0703020203020204" pitchFamily="34" charset="0"/>
              </a:rPr>
              <a:t>対応の構築</a:t>
            </a:r>
            <a:endParaRPr lang="en-IN" sz="2600" cap="all" dirty="0">
              <a:solidFill>
                <a:srgbClr val="E31837"/>
              </a:solidFill>
              <a:latin typeface="Avenir Heavy" panose="020B0703020203020204" pitchFamily="34" charset="0"/>
            </a:endParaRPr>
          </a:p>
        </p:txBody>
      </p:sp>
      <p:sp>
        <p:nvSpPr>
          <p:cNvPr id="6" name="TextBox 5">
            <a:extLst>
              <a:ext uri="{FF2B5EF4-FFF2-40B4-BE49-F238E27FC236}">
                <a16:creationId xmlns:a16="http://schemas.microsoft.com/office/drawing/2014/main" id="{48BFED6F-AFB6-2823-6739-7985E27BFCAC}"/>
              </a:ext>
            </a:extLst>
          </p:cNvPr>
          <p:cNvSpPr txBox="1"/>
          <p:nvPr/>
        </p:nvSpPr>
        <p:spPr>
          <a:xfrm>
            <a:off x="558773" y="2580034"/>
            <a:ext cx="2818649" cy="1200329"/>
          </a:xfrm>
          <a:prstGeom prst="rect">
            <a:avLst/>
          </a:prstGeom>
          <a:noFill/>
        </p:spPr>
        <p:txBody>
          <a:bodyPr wrap="square" lIns="91440" tIns="45720" rIns="91440" bIns="45720" rtlCol="0" anchor="t">
            <a:spAutoFit/>
          </a:bodyPr>
          <a:lstStyle/>
          <a:p>
            <a:r>
              <a:rPr lang="ja-JP" altLang="en-US" dirty="0">
                <a:solidFill>
                  <a:srgbClr val="E31837"/>
                </a:solidFill>
                <a:latin typeface="Avenir Medium" panose="02000603020000020003" pitchFamily="2" charset="0"/>
              </a:rPr>
              <a:t>不平等をなくす観点から、</a:t>
            </a:r>
            <a:endParaRPr lang="en-US" altLang="ja-JP" dirty="0">
              <a:solidFill>
                <a:srgbClr val="E31837"/>
              </a:solidFill>
              <a:latin typeface="Avenir Medium" panose="02000603020000020003" pitchFamily="2" charset="0"/>
            </a:endParaRPr>
          </a:p>
          <a:p>
            <a:r>
              <a:rPr lang="ja-JP" altLang="en-US" dirty="0">
                <a:solidFill>
                  <a:srgbClr val="E31837"/>
                </a:solidFill>
                <a:latin typeface="Avenir Medium" panose="02000603020000020003" pitchFamily="2" charset="0"/>
              </a:rPr>
              <a:t>人を中心としたケアと</a:t>
            </a:r>
            <a:endParaRPr lang="en-US" altLang="ja-JP" dirty="0">
              <a:solidFill>
                <a:srgbClr val="E31837"/>
              </a:solidFill>
              <a:latin typeface="Avenir Medium" panose="02000603020000020003" pitchFamily="2" charset="0"/>
            </a:endParaRPr>
          </a:p>
          <a:p>
            <a:r>
              <a:rPr lang="ja-JP" altLang="en-US" dirty="0">
                <a:solidFill>
                  <a:srgbClr val="E31837"/>
                </a:solidFill>
                <a:latin typeface="Avenir Medium" panose="02000603020000020003" pitchFamily="2" charset="0"/>
              </a:rPr>
              <a:t>コミュニティの活性化をはかる</a:t>
            </a:r>
            <a:endParaRPr lang="en-IN" dirty="0">
              <a:solidFill>
                <a:srgbClr val="E31837"/>
              </a:solidFill>
              <a:latin typeface="Avenir Medium" panose="02000603020000020003" pitchFamily="2" charset="0"/>
            </a:endParaRPr>
          </a:p>
        </p:txBody>
      </p:sp>
    </p:spTree>
    <p:extLst>
      <p:ext uri="{BB962C8B-B14F-4D97-AF65-F5344CB8AC3E}">
        <p14:creationId xmlns:p14="http://schemas.microsoft.com/office/powerpoint/2010/main" val="35793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8BC7B-E429-7B2A-2168-C7384F77B965}"/>
            </a:ext>
          </a:extLst>
        </p:cNvPr>
        <p:cNvGrpSpPr/>
        <p:nvPr/>
      </p:nvGrpSpPr>
      <p:grpSpPr>
        <a:xfrm>
          <a:off x="0" y="0"/>
          <a:ext cx="0" cy="0"/>
          <a:chOff x="0" y="0"/>
          <a:chExt cx="0" cy="0"/>
        </a:xfrm>
      </p:grpSpPr>
      <p:sp>
        <p:nvSpPr>
          <p:cNvPr id="57" name="Arrow: Left-Right 56">
            <a:extLst>
              <a:ext uri="{FF2B5EF4-FFF2-40B4-BE49-F238E27FC236}">
                <a16:creationId xmlns:a16="http://schemas.microsoft.com/office/drawing/2014/main" id="{52953911-DA56-172D-1592-C2CBD48E3A5C}"/>
              </a:ext>
            </a:extLst>
          </p:cNvPr>
          <p:cNvSpPr/>
          <p:nvPr/>
        </p:nvSpPr>
        <p:spPr>
          <a:xfrm>
            <a:off x="3277965" y="6278567"/>
            <a:ext cx="8298515" cy="348672"/>
          </a:xfrm>
          <a:prstGeom prst="leftRightArrow">
            <a:avLst/>
          </a:prstGeom>
          <a:gradFill>
            <a:gsLst>
              <a:gs pos="19000">
                <a:schemeClr val="bg1"/>
              </a:gs>
              <a:gs pos="82000">
                <a:schemeClr val="bg1"/>
              </a:gs>
              <a:gs pos="50000">
                <a:schemeClr val="bg1"/>
              </a:gs>
              <a:gs pos="0">
                <a:srgbClr val="C00000"/>
              </a:gs>
              <a:gs pos="100000">
                <a:srgbClr val="C00000"/>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Rectangle 49">
            <a:extLst>
              <a:ext uri="{FF2B5EF4-FFF2-40B4-BE49-F238E27FC236}">
                <a16:creationId xmlns:a16="http://schemas.microsoft.com/office/drawing/2014/main" id="{CCE97583-DD44-A6F7-AE95-93E13252E648}"/>
              </a:ext>
            </a:extLst>
          </p:cNvPr>
          <p:cNvSpPr/>
          <p:nvPr/>
        </p:nvSpPr>
        <p:spPr>
          <a:xfrm>
            <a:off x="9511958" y="2028988"/>
            <a:ext cx="2036870" cy="641043"/>
          </a:xfrm>
          <a:prstGeom prst="rect">
            <a:avLst/>
          </a:prstGeom>
          <a:solidFill>
            <a:srgbClr val="CDC884"/>
          </a:solidFill>
          <a:ln>
            <a:solidFill>
              <a:srgbClr val="CDC8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Rectangle 46">
            <a:extLst>
              <a:ext uri="{FF2B5EF4-FFF2-40B4-BE49-F238E27FC236}">
                <a16:creationId xmlns:a16="http://schemas.microsoft.com/office/drawing/2014/main" id="{5AEA8A5C-957D-50F6-7F85-61E7DA87D1FB}"/>
              </a:ext>
            </a:extLst>
          </p:cNvPr>
          <p:cNvSpPr/>
          <p:nvPr/>
        </p:nvSpPr>
        <p:spPr>
          <a:xfrm>
            <a:off x="5870965" y="2028988"/>
            <a:ext cx="3439403" cy="641043"/>
          </a:xfrm>
          <a:prstGeom prst="rect">
            <a:avLst/>
          </a:prstGeom>
          <a:solidFill>
            <a:srgbClr val="E07E55"/>
          </a:solidFill>
          <a:ln>
            <a:solidFill>
              <a:srgbClr val="E07E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rgbClr val="E07E55"/>
              </a:solidFill>
            </a:endParaRPr>
          </a:p>
        </p:txBody>
      </p:sp>
      <p:sp>
        <p:nvSpPr>
          <p:cNvPr id="43" name="Rectangle 42">
            <a:extLst>
              <a:ext uri="{FF2B5EF4-FFF2-40B4-BE49-F238E27FC236}">
                <a16:creationId xmlns:a16="http://schemas.microsoft.com/office/drawing/2014/main" id="{2B0AA4FF-0887-C6DE-63CF-22B44C49D66C}"/>
              </a:ext>
            </a:extLst>
          </p:cNvPr>
          <p:cNvSpPr/>
          <p:nvPr/>
        </p:nvSpPr>
        <p:spPr>
          <a:xfrm>
            <a:off x="3277966" y="2028988"/>
            <a:ext cx="2378552" cy="641043"/>
          </a:xfrm>
          <a:prstGeom prst="rect">
            <a:avLst/>
          </a:prstGeom>
          <a:solidFill>
            <a:srgbClr val="70C8BE"/>
          </a:solidFill>
          <a:ln>
            <a:solidFill>
              <a:srgbClr val="70C8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descr="A drawing of a person&#10;&#10;Description automatically generated">
            <a:extLst>
              <a:ext uri="{FF2B5EF4-FFF2-40B4-BE49-F238E27FC236}">
                <a16:creationId xmlns:a16="http://schemas.microsoft.com/office/drawing/2014/main" id="{2372BDF9-2735-F12F-2DFA-A4A916F4B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5" name="TextBox 4">
            <a:extLst>
              <a:ext uri="{FF2B5EF4-FFF2-40B4-BE49-F238E27FC236}">
                <a16:creationId xmlns:a16="http://schemas.microsoft.com/office/drawing/2014/main" id="{9F738BEC-9035-D241-B21D-3D42B01C5515}"/>
              </a:ext>
            </a:extLst>
          </p:cNvPr>
          <p:cNvSpPr txBox="1"/>
          <p:nvPr/>
        </p:nvSpPr>
        <p:spPr>
          <a:xfrm>
            <a:off x="3259887" y="747028"/>
            <a:ext cx="3380440"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1700" cap="all" dirty="0">
                <a:latin typeface="Avenir Medium" panose="02000603020000020003" pitchFamily="2" charset="0"/>
              </a:rPr>
              <a:t>3</a:t>
            </a:r>
            <a:r>
              <a:rPr lang="ja-JP" altLang="en-US" sz="1600" cap="all" dirty="0">
                <a:latin typeface="Avenir Medium" panose="02000603020000020003" pitchFamily="2" charset="0"/>
              </a:rPr>
              <a:t>つの優先事項と</a:t>
            </a:r>
            <a:r>
              <a:rPr lang="en-US" altLang="ja-JP" sz="1700" cap="all" dirty="0">
                <a:latin typeface="Avenir Medium" panose="02000603020000020003" pitchFamily="2" charset="0"/>
              </a:rPr>
              <a:t>8</a:t>
            </a:r>
            <a:r>
              <a:rPr lang="ja-JP" altLang="en-US" sz="1600" cap="all" dirty="0">
                <a:latin typeface="Avenir Medium" panose="02000603020000020003" pitchFamily="2" charset="0"/>
              </a:rPr>
              <a:t>つの成果領域を中心に戦略を構成</a:t>
            </a:r>
            <a:endParaRPr lang="en-US" sz="1600" cap="all" dirty="0">
              <a:latin typeface="Avenir Medium" panose="02000603020000020003" pitchFamily="2" charset="0"/>
            </a:endParaRPr>
          </a:p>
        </p:txBody>
      </p:sp>
      <p:cxnSp>
        <p:nvCxnSpPr>
          <p:cNvPr id="10" name="Straight Connector 9">
            <a:extLst>
              <a:ext uri="{FF2B5EF4-FFF2-40B4-BE49-F238E27FC236}">
                <a16:creationId xmlns:a16="http://schemas.microsoft.com/office/drawing/2014/main" id="{98E1A825-57B3-CC88-0731-1DB65D102F54}"/>
              </a:ext>
            </a:extLst>
          </p:cNvPr>
          <p:cNvCxnSpPr>
            <a:cxnSpLocks/>
          </p:cNvCxnSpPr>
          <p:nvPr/>
        </p:nvCxnSpPr>
        <p:spPr>
          <a:xfrm>
            <a:off x="2928886" y="423314"/>
            <a:ext cx="0" cy="5511099"/>
          </a:xfrm>
          <a:prstGeom prst="line">
            <a:avLst/>
          </a:prstGeom>
          <a:ln w="19050">
            <a:solidFill>
              <a:srgbClr val="C00000"/>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577D438-ADEA-4CB5-27AB-D7608652D351}"/>
              </a:ext>
            </a:extLst>
          </p:cNvPr>
          <p:cNvSpPr txBox="1"/>
          <p:nvPr/>
        </p:nvSpPr>
        <p:spPr>
          <a:xfrm>
            <a:off x="3419921" y="2110982"/>
            <a:ext cx="2094643"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1300" dirty="0">
                <a:solidFill>
                  <a:schemeClr val="bg1"/>
                </a:solidFill>
                <a:latin typeface="Avenir Heavy" panose="020B0703020203020204" pitchFamily="34" charset="0"/>
              </a:rPr>
              <a:t>優先事項</a:t>
            </a:r>
            <a:r>
              <a:rPr lang="en-US" altLang="ja-JP" sz="1400" dirty="0">
                <a:solidFill>
                  <a:schemeClr val="bg1"/>
                </a:solidFill>
                <a:latin typeface="Avenir Heavy" panose="020B0703020203020204" pitchFamily="34" charset="0"/>
              </a:rPr>
              <a:t>1</a:t>
            </a:r>
          </a:p>
          <a:p>
            <a:pPr algn="ctr"/>
            <a:r>
              <a:rPr lang="ja-JP" altLang="en-US" sz="1300" dirty="0">
                <a:solidFill>
                  <a:schemeClr val="bg1"/>
                </a:solidFill>
                <a:latin typeface="Avenir Heavy" panose="020B0703020203020204" pitchFamily="34" charset="0"/>
              </a:rPr>
              <a:t>対策の持続</a:t>
            </a:r>
            <a:endParaRPr lang="en-US" sz="1200" dirty="0">
              <a:solidFill>
                <a:schemeClr val="bg1"/>
              </a:solidFill>
              <a:latin typeface="Avenir Heavy" panose="020B0703020203020204" pitchFamily="34" charset="0"/>
            </a:endParaRPr>
          </a:p>
        </p:txBody>
      </p:sp>
      <p:sp>
        <p:nvSpPr>
          <p:cNvPr id="13" name="TextBox 12">
            <a:extLst>
              <a:ext uri="{FF2B5EF4-FFF2-40B4-BE49-F238E27FC236}">
                <a16:creationId xmlns:a16="http://schemas.microsoft.com/office/drawing/2014/main" id="{A3C0B6FD-72EC-E244-8F28-53F6D6405F4C}"/>
              </a:ext>
            </a:extLst>
          </p:cNvPr>
          <p:cNvSpPr txBox="1"/>
          <p:nvPr/>
        </p:nvSpPr>
        <p:spPr>
          <a:xfrm>
            <a:off x="3316412" y="2670047"/>
            <a:ext cx="230166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ja-JP" altLang="en-US" sz="1400" b="1" dirty="0">
                <a:solidFill>
                  <a:srgbClr val="70C8BE"/>
                </a:solidFill>
                <a:latin typeface="Avenir Heavy" panose="020B0703020203020204" pitchFamily="34" charset="0"/>
              </a:rPr>
              <a:t>各国主導で回復力を高め、将来に備える</a:t>
            </a:r>
            <a:endParaRPr lang="en-US" sz="1400" b="1" dirty="0">
              <a:solidFill>
                <a:srgbClr val="70C8BE"/>
              </a:solidFill>
              <a:latin typeface="Avenir Heavy" panose="020B0703020203020204" pitchFamily="34" charset="0"/>
            </a:endParaRPr>
          </a:p>
        </p:txBody>
      </p:sp>
      <p:sp>
        <p:nvSpPr>
          <p:cNvPr id="14" name="TextBox 13">
            <a:extLst>
              <a:ext uri="{FF2B5EF4-FFF2-40B4-BE49-F238E27FC236}">
                <a16:creationId xmlns:a16="http://schemas.microsoft.com/office/drawing/2014/main" id="{E9F46AA2-4199-A1D5-951E-7C87D5D553B6}"/>
              </a:ext>
            </a:extLst>
          </p:cNvPr>
          <p:cNvSpPr txBox="1"/>
          <p:nvPr/>
        </p:nvSpPr>
        <p:spPr>
          <a:xfrm>
            <a:off x="3316412" y="3178864"/>
            <a:ext cx="2301660" cy="7925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1050" dirty="0">
                <a:solidFill>
                  <a:srgbClr val="70C8BE"/>
                </a:solidFill>
                <a:latin typeface="Avenir Heavy" panose="020B0703020203020204" pitchFamily="34" charset="0"/>
              </a:rPr>
              <a:t>成果分野</a:t>
            </a:r>
            <a:r>
              <a:rPr lang="en-US" altLang="ja-JP" sz="1200" dirty="0">
                <a:solidFill>
                  <a:srgbClr val="70C8BE"/>
                </a:solidFill>
                <a:latin typeface="Avenir Heavy" panose="020B0703020203020204" pitchFamily="34" charset="0"/>
              </a:rPr>
              <a:t>1</a:t>
            </a:r>
          </a:p>
          <a:p>
            <a:pPr algn="just"/>
            <a:r>
              <a:rPr lang="ja-JP" altLang="en-US" sz="1050" dirty="0">
                <a:latin typeface="Avenir Heavy" panose="020B0703020203020204" pitchFamily="34" charset="0"/>
              </a:rPr>
              <a:t>人を中心に据えた</a:t>
            </a:r>
            <a:r>
              <a:rPr lang="en-US" altLang="ja-JP" sz="1150" dirty="0">
                <a:latin typeface="Avenir Heavy" panose="020B0703020203020204" pitchFamily="34" charset="0"/>
              </a:rPr>
              <a:t>HIV</a:t>
            </a:r>
            <a:r>
              <a:rPr lang="ja-JP" altLang="en-US" sz="1050" dirty="0">
                <a:latin typeface="Avenir Heavy" panose="020B0703020203020204" pitchFamily="34" charset="0"/>
              </a:rPr>
              <a:t>対策を実現するため、世界全体および各国国内の</a:t>
            </a:r>
            <a:r>
              <a:rPr lang="en-US" altLang="ja-JP" sz="1150" dirty="0">
                <a:latin typeface="Avenir Heavy" panose="020B0703020203020204" pitchFamily="34" charset="0"/>
              </a:rPr>
              <a:t>HIV</a:t>
            </a:r>
            <a:r>
              <a:rPr lang="ja-JP" altLang="en-US" sz="1050" dirty="0">
                <a:latin typeface="Avenir Heavy" panose="020B0703020203020204" pitchFamily="34" charset="0"/>
              </a:rPr>
              <a:t>対策資金を確保する</a:t>
            </a:r>
            <a:endParaRPr lang="en-US" sz="1050" dirty="0">
              <a:latin typeface="Avenir Medium" panose="02000603020000020003" pitchFamily="2" charset="0"/>
            </a:endParaRPr>
          </a:p>
        </p:txBody>
      </p:sp>
      <p:sp>
        <p:nvSpPr>
          <p:cNvPr id="15" name="TextBox 14">
            <a:extLst>
              <a:ext uri="{FF2B5EF4-FFF2-40B4-BE49-F238E27FC236}">
                <a16:creationId xmlns:a16="http://schemas.microsoft.com/office/drawing/2014/main" id="{90237B35-C0A5-29A2-6751-91A4F2302081}"/>
              </a:ext>
            </a:extLst>
          </p:cNvPr>
          <p:cNvSpPr txBox="1"/>
          <p:nvPr/>
        </p:nvSpPr>
        <p:spPr>
          <a:xfrm>
            <a:off x="3240525" y="3929825"/>
            <a:ext cx="2301660"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1050" dirty="0">
                <a:solidFill>
                  <a:srgbClr val="70C8BE"/>
                </a:solidFill>
                <a:latin typeface="Avenir Heavy" panose="020B0703020203020204" pitchFamily="34" charset="0"/>
              </a:rPr>
              <a:t>成果分野</a:t>
            </a:r>
            <a:r>
              <a:rPr lang="en-US" altLang="ja-JP" sz="1200" dirty="0">
                <a:solidFill>
                  <a:srgbClr val="70C8BE"/>
                </a:solidFill>
                <a:latin typeface="Avenir Heavy" panose="020B0703020203020204" pitchFamily="34" charset="0"/>
              </a:rPr>
              <a:t>2</a:t>
            </a:r>
          </a:p>
          <a:p>
            <a:pPr algn="just"/>
            <a:r>
              <a:rPr lang="en-US" altLang="ja-JP" sz="1150" dirty="0">
                <a:latin typeface="Avenir Medium" panose="02000603020000020003" pitchFamily="2" charset="0"/>
              </a:rPr>
              <a:t>HIV</a:t>
            </a:r>
            <a:r>
              <a:rPr lang="ja-JP" altLang="en-US" sz="1050" dirty="0">
                <a:latin typeface="Avenir Medium" panose="02000603020000020003" pitchFamily="2" charset="0"/>
              </a:rPr>
              <a:t>介入と</a:t>
            </a:r>
            <a:r>
              <a:rPr lang="en-US" altLang="ja-JP" sz="1150" dirty="0">
                <a:latin typeface="Avenir Medium" panose="02000603020000020003" pitchFamily="2" charset="0"/>
              </a:rPr>
              <a:t>HIV</a:t>
            </a:r>
            <a:r>
              <a:rPr lang="ja-JP" altLang="en-US" sz="1050" dirty="0">
                <a:latin typeface="Avenir Medium" panose="02000603020000020003" pitchFamily="2" charset="0"/>
              </a:rPr>
              <a:t>関連の保健・コミュニティシステムは、プライマリヘルスケアや広範な保健システム、主要な非保健部門と統合していく</a:t>
            </a:r>
            <a:endParaRPr lang="en-US" sz="1050" dirty="0">
              <a:latin typeface="Avenir Medium" panose="02000603020000020003" pitchFamily="2" charset="0"/>
            </a:endParaRPr>
          </a:p>
        </p:txBody>
      </p:sp>
      <p:sp>
        <p:nvSpPr>
          <p:cNvPr id="16" name="TextBox 15">
            <a:extLst>
              <a:ext uri="{FF2B5EF4-FFF2-40B4-BE49-F238E27FC236}">
                <a16:creationId xmlns:a16="http://schemas.microsoft.com/office/drawing/2014/main" id="{F2E31266-131F-5ED9-D986-C748A222B872}"/>
              </a:ext>
            </a:extLst>
          </p:cNvPr>
          <p:cNvSpPr txBox="1"/>
          <p:nvPr/>
        </p:nvSpPr>
        <p:spPr>
          <a:xfrm>
            <a:off x="3314192" y="4969231"/>
            <a:ext cx="2301660" cy="7617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1050" dirty="0">
                <a:solidFill>
                  <a:srgbClr val="70C8BE"/>
                </a:solidFill>
                <a:latin typeface="Avenir Heavy" panose="020B0703020203020204" pitchFamily="34" charset="0"/>
              </a:rPr>
              <a:t>成果分野</a:t>
            </a:r>
            <a:r>
              <a:rPr lang="en-GB" sz="1200" dirty="0">
                <a:solidFill>
                  <a:srgbClr val="70C8BE"/>
                </a:solidFill>
                <a:latin typeface="Avenir Heavy" panose="020B0703020203020204" pitchFamily="34" charset="0"/>
              </a:rPr>
              <a:t>3</a:t>
            </a:r>
          </a:p>
          <a:p>
            <a:pPr algn="just"/>
            <a:r>
              <a:rPr lang="ja-JP" altLang="en-US" sz="1050" dirty="0">
                <a:latin typeface="Avenir Medium" panose="02000603020000020003" pitchFamily="2" charset="0"/>
              </a:rPr>
              <a:t>コミュニティを含む複数のセクターにおいて、不可欠な情報とデータの収集システムに投資する</a:t>
            </a:r>
            <a:endParaRPr lang="en-US" sz="1050" dirty="0">
              <a:latin typeface="Avenir Medium" panose="02000603020000020003" pitchFamily="2" charset="0"/>
            </a:endParaRPr>
          </a:p>
        </p:txBody>
      </p:sp>
      <p:sp>
        <p:nvSpPr>
          <p:cNvPr id="17" name="TextBox 16">
            <a:extLst>
              <a:ext uri="{FF2B5EF4-FFF2-40B4-BE49-F238E27FC236}">
                <a16:creationId xmlns:a16="http://schemas.microsoft.com/office/drawing/2014/main" id="{E37C3F6E-1519-62D0-8D61-9F9D3D82D407}"/>
              </a:ext>
            </a:extLst>
          </p:cNvPr>
          <p:cNvSpPr txBox="1"/>
          <p:nvPr/>
        </p:nvSpPr>
        <p:spPr>
          <a:xfrm>
            <a:off x="6198391" y="2110982"/>
            <a:ext cx="2784551"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1300" dirty="0">
                <a:solidFill>
                  <a:schemeClr val="bg1"/>
                </a:solidFill>
                <a:latin typeface="Avenir Heavy" panose="020B0703020203020204" pitchFamily="34" charset="0"/>
              </a:rPr>
              <a:t>優先事項</a:t>
            </a:r>
            <a:r>
              <a:rPr lang="en-US" altLang="ja-JP" sz="1400" dirty="0">
                <a:solidFill>
                  <a:schemeClr val="bg1"/>
                </a:solidFill>
                <a:latin typeface="Avenir Heavy" panose="020B0703020203020204" pitchFamily="34" charset="0"/>
              </a:rPr>
              <a:t>2</a:t>
            </a:r>
          </a:p>
          <a:p>
            <a:pPr algn="ctr"/>
            <a:r>
              <a:rPr lang="ja-JP" altLang="en-US" sz="1300" dirty="0">
                <a:solidFill>
                  <a:schemeClr val="bg1"/>
                </a:solidFill>
                <a:latin typeface="Avenir Heavy" panose="020B0703020203020204" pitchFamily="34" charset="0"/>
              </a:rPr>
              <a:t>人を中心としたサービス</a:t>
            </a:r>
            <a:endParaRPr lang="en-US" sz="1200" dirty="0">
              <a:solidFill>
                <a:schemeClr val="bg1"/>
              </a:solidFill>
              <a:latin typeface="Avenir Heavy" panose="020B0703020203020204" pitchFamily="34" charset="0"/>
            </a:endParaRPr>
          </a:p>
        </p:txBody>
      </p:sp>
      <p:sp>
        <p:nvSpPr>
          <p:cNvPr id="18" name="TextBox 17">
            <a:extLst>
              <a:ext uri="{FF2B5EF4-FFF2-40B4-BE49-F238E27FC236}">
                <a16:creationId xmlns:a16="http://schemas.microsoft.com/office/drawing/2014/main" id="{87E69B95-B54A-0CCF-02A6-BB7F76A0F962}"/>
              </a:ext>
            </a:extLst>
          </p:cNvPr>
          <p:cNvSpPr txBox="1"/>
          <p:nvPr/>
        </p:nvSpPr>
        <p:spPr>
          <a:xfrm>
            <a:off x="5946596" y="3087393"/>
            <a:ext cx="3288141" cy="6078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1050" dirty="0">
                <a:solidFill>
                  <a:srgbClr val="E07E55"/>
                </a:solidFill>
                <a:latin typeface="Avenir Heavy" panose="020B0703020203020204" pitchFamily="34" charset="0"/>
              </a:rPr>
              <a:t>成果分野</a:t>
            </a:r>
            <a:r>
              <a:rPr lang="en-GB" sz="1050" dirty="0">
                <a:solidFill>
                  <a:srgbClr val="E07E55"/>
                </a:solidFill>
                <a:latin typeface="Avenir Heavy" panose="020B0703020203020204" pitchFamily="34" charset="0"/>
              </a:rPr>
              <a:t> </a:t>
            </a:r>
            <a:r>
              <a:rPr lang="en-GB" sz="1150" dirty="0">
                <a:solidFill>
                  <a:srgbClr val="E07E55"/>
                </a:solidFill>
                <a:latin typeface="Avenir Heavy" panose="020B0703020203020204" pitchFamily="34" charset="0"/>
              </a:rPr>
              <a:t>4</a:t>
            </a:r>
          </a:p>
          <a:p>
            <a:pPr algn="just"/>
            <a:r>
              <a:rPr lang="ja-JP" altLang="en-US" sz="1050" dirty="0">
                <a:latin typeface="Avenir Medium" panose="02000603020000020003" pitchFamily="2" charset="0"/>
              </a:rPr>
              <a:t>生物医学分野や構造的対応、コミュニティ主導、行動的介入を組み合わせて</a:t>
            </a:r>
            <a:r>
              <a:rPr lang="en-US" altLang="ja-JP" sz="1150" dirty="0">
                <a:latin typeface="Avenir Medium" panose="02000603020000020003" pitchFamily="2" charset="0"/>
              </a:rPr>
              <a:t>HIV</a:t>
            </a:r>
            <a:r>
              <a:rPr lang="ja-JP" altLang="en-US" sz="1050" dirty="0">
                <a:latin typeface="Avenir Medium" panose="02000603020000020003" pitchFamily="2" charset="0"/>
              </a:rPr>
              <a:t>予防の選択肢を増やす</a:t>
            </a:r>
            <a:r>
              <a:rPr lang="en-GB" sz="1050" dirty="0">
                <a:latin typeface="Avenir Medium" panose="02000603020000020003" pitchFamily="2" charset="0"/>
              </a:rPr>
              <a:t>.</a:t>
            </a:r>
            <a:endParaRPr lang="en-US" sz="1050" dirty="0">
              <a:latin typeface="Avenir Medium" panose="02000603020000020003" pitchFamily="2" charset="0"/>
            </a:endParaRPr>
          </a:p>
        </p:txBody>
      </p:sp>
      <p:sp>
        <p:nvSpPr>
          <p:cNvPr id="19" name="TextBox 18">
            <a:extLst>
              <a:ext uri="{FF2B5EF4-FFF2-40B4-BE49-F238E27FC236}">
                <a16:creationId xmlns:a16="http://schemas.microsoft.com/office/drawing/2014/main" id="{7936D40E-1C4B-1638-4829-CF142ABF2D59}"/>
              </a:ext>
            </a:extLst>
          </p:cNvPr>
          <p:cNvSpPr txBox="1"/>
          <p:nvPr/>
        </p:nvSpPr>
        <p:spPr>
          <a:xfrm>
            <a:off x="6008505" y="3861671"/>
            <a:ext cx="316432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1050" dirty="0">
                <a:solidFill>
                  <a:srgbClr val="E07E55"/>
                </a:solidFill>
                <a:latin typeface="Avenir Heavy" panose="020B0703020203020204" pitchFamily="34" charset="0"/>
              </a:rPr>
              <a:t>成果分野</a:t>
            </a:r>
            <a:r>
              <a:rPr lang="en-GB" sz="1050" dirty="0">
                <a:solidFill>
                  <a:srgbClr val="E07E55"/>
                </a:solidFill>
                <a:latin typeface="Avenir Heavy" panose="020B0703020203020204" pitchFamily="34" charset="0"/>
              </a:rPr>
              <a:t> </a:t>
            </a:r>
            <a:r>
              <a:rPr lang="en-GB" sz="1150" dirty="0">
                <a:solidFill>
                  <a:srgbClr val="E07E55"/>
                </a:solidFill>
                <a:latin typeface="Avenir Heavy" panose="020B0703020203020204" pitchFamily="34" charset="0"/>
              </a:rPr>
              <a:t>5</a:t>
            </a:r>
          </a:p>
          <a:p>
            <a:pPr algn="just"/>
            <a:r>
              <a:rPr lang="ja-JP" altLang="en-US" sz="1050" dirty="0">
                <a:latin typeface="Avenir Medium" panose="02000603020000020003" pitchFamily="2" charset="0"/>
              </a:rPr>
              <a:t>手ごろな価格で利用しやすく、受け入れ可能で質の高い</a:t>
            </a:r>
            <a:r>
              <a:rPr lang="en-US" altLang="ja-JP" sz="1150" dirty="0">
                <a:latin typeface="Avenir Medium" panose="02000603020000020003" pitchFamily="2" charset="0"/>
              </a:rPr>
              <a:t>HIV</a:t>
            </a:r>
            <a:r>
              <a:rPr lang="ja-JP" altLang="en-US" sz="1050" dirty="0">
                <a:latin typeface="Avenir Medium" panose="02000603020000020003" pitchFamily="2" charset="0"/>
              </a:rPr>
              <a:t>検査・治療・ケアへの公平なアクセスを保証する</a:t>
            </a:r>
            <a:endParaRPr lang="en-US" sz="1050" dirty="0">
              <a:latin typeface="Avenir Medium" panose="02000603020000020003" pitchFamily="2" charset="0"/>
            </a:endParaRPr>
          </a:p>
        </p:txBody>
      </p:sp>
      <p:sp>
        <p:nvSpPr>
          <p:cNvPr id="20" name="TextBox 19">
            <a:extLst>
              <a:ext uri="{FF2B5EF4-FFF2-40B4-BE49-F238E27FC236}">
                <a16:creationId xmlns:a16="http://schemas.microsoft.com/office/drawing/2014/main" id="{CCB87F57-CFB0-724A-D765-0B00FB1AE525}"/>
              </a:ext>
            </a:extLst>
          </p:cNvPr>
          <p:cNvSpPr txBox="1"/>
          <p:nvPr/>
        </p:nvSpPr>
        <p:spPr>
          <a:xfrm>
            <a:off x="5946596" y="4636297"/>
            <a:ext cx="3288141" cy="6078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1050" dirty="0">
                <a:solidFill>
                  <a:srgbClr val="E07E55"/>
                </a:solidFill>
                <a:latin typeface="Avenir Heavy" panose="020B0703020203020204" pitchFamily="34" charset="0"/>
              </a:rPr>
              <a:t>成果分野</a:t>
            </a:r>
            <a:r>
              <a:rPr lang="en-GB" sz="1050" dirty="0">
                <a:solidFill>
                  <a:srgbClr val="E07E55"/>
                </a:solidFill>
                <a:latin typeface="Avenir Heavy" panose="020B0703020203020204" pitchFamily="34" charset="0"/>
              </a:rPr>
              <a:t> </a:t>
            </a:r>
            <a:r>
              <a:rPr lang="en-GB" sz="1150" dirty="0">
                <a:solidFill>
                  <a:srgbClr val="E07E55"/>
                </a:solidFill>
                <a:latin typeface="Avenir Heavy" panose="020B0703020203020204" pitchFamily="34" charset="0"/>
              </a:rPr>
              <a:t>6</a:t>
            </a:r>
          </a:p>
          <a:p>
            <a:pPr algn="just"/>
            <a:r>
              <a:rPr lang="ja-JP" altLang="en-US" sz="1050" dirty="0">
                <a:latin typeface="Avenir Medium" panose="02000603020000020003" pitchFamily="2" charset="0"/>
              </a:rPr>
              <a:t>スティグマや差別をなくし、人権とジェンダーの平等をまもれる</a:t>
            </a:r>
            <a:r>
              <a:rPr lang="en-US" altLang="ja-JP" sz="1150" dirty="0">
                <a:latin typeface="Avenir Medium" panose="02000603020000020003" pitchFamily="2" charset="0"/>
              </a:rPr>
              <a:t>HIV</a:t>
            </a:r>
            <a:r>
              <a:rPr lang="ja-JP" altLang="en-US" sz="1050" dirty="0">
                <a:latin typeface="Avenir Medium" panose="02000603020000020003" pitchFamily="2" charset="0"/>
              </a:rPr>
              <a:t>対策を進める</a:t>
            </a:r>
            <a:endParaRPr lang="en-US" sz="1050" dirty="0">
              <a:latin typeface="Avenir Medium" panose="02000603020000020003" pitchFamily="2" charset="0"/>
            </a:endParaRPr>
          </a:p>
        </p:txBody>
      </p:sp>
      <p:sp>
        <p:nvSpPr>
          <p:cNvPr id="21" name="TextBox 20">
            <a:extLst>
              <a:ext uri="{FF2B5EF4-FFF2-40B4-BE49-F238E27FC236}">
                <a16:creationId xmlns:a16="http://schemas.microsoft.com/office/drawing/2014/main" id="{D0BB1DED-A65B-16E9-132D-6D51C4B8E60F}"/>
              </a:ext>
            </a:extLst>
          </p:cNvPr>
          <p:cNvSpPr txBox="1"/>
          <p:nvPr/>
        </p:nvSpPr>
        <p:spPr>
          <a:xfrm>
            <a:off x="6321016" y="2705644"/>
            <a:ext cx="253930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1400" dirty="0">
                <a:solidFill>
                  <a:srgbClr val="E07E55"/>
                </a:solidFill>
                <a:latin typeface="Avenir Heavy" panose="020B0703020203020204" pitchFamily="34" charset="0"/>
              </a:rPr>
              <a:t>公平性、尊厳、アクセス</a:t>
            </a:r>
            <a:endParaRPr lang="en-US" sz="1400" dirty="0">
              <a:solidFill>
                <a:srgbClr val="E07E55"/>
              </a:solidFill>
              <a:latin typeface="Avenir Heavy" panose="020B0703020203020204" pitchFamily="34" charset="0"/>
            </a:endParaRPr>
          </a:p>
        </p:txBody>
      </p:sp>
      <p:sp>
        <p:nvSpPr>
          <p:cNvPr id="22" name="TextBox 21">
            <a:extLst>
              <a:ext uri="{FF2B5EF4-FFF2-40B4-BE49-F238E27FC236}">
                <a16:creationId xmlns:a16="http://schemas.microsoft.com/office/drawing/2014/main" id="{516C3AC9-314C-9F70-EDB9-9A807BCFF426}"/>
              </a:ext>
            </a:extLst>
          </p:cNvPr>
          <p:cNvSpPr txBox="1"/>
          <p:nvPr/>
        </p:nvSpPr>
        <p:spPr>
          <a:xfrm>
            <a:off x="6008505" y="5241520"/>
            <a:ext cx="316432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1050" dirty="0">
                <a:solidFill>
                  <a:srgbClr val="E07E55"/>
                </a:solidFill>
                <a:latin typeface="Avenir Heavy" panose="020B0703020203020204" pitchFamily="34" charset="0"/>
              </a:rPr>
              <a:t>成果分野</a:t>
            </a:r>
            <a:r>
              <a:rPr lang="en-GB" altLang="ja-JP" sz="1050" dirty="0">
                <a:solidFill>
                  <a:srgbClr val="E07E55"/>
                </a:solidFill>
                <a:latin typeface="Avenir Heavy" panose="020B0703020203020204" pitchFamily="34" charset="0"/>
              </a:rPr>
              <a:t> </a:t>
            </a:r>
            <a:r>
              <a:rPr lang="en-GB" sz="1150" dirty="0">
                <a:solidFill>
                  <a:srgbClr val="E07E55"/>
                </a:solidFill>
                <a:latin typeface="Avenir Heavy" panose="020B0703020203020204" pitchFamily="34" charset="0"/>
              </a:rPr>
              <a:t>7</a:t>
            </a:r>
          </a:p>
          <a:p>
            <a:pPr algn="just"/>
            <a:r>
              <a:rPr lang="en-US" altLang="ja-JP" sz="1150" dirty="0">
                <a:latin typeface="Avenir Medium" panose="02000603020000020003" pitchFamily="2" charset="0"/>
              </a:rPr>
              <a:t>HIV</a:t>
            </a:r>
            <a:r>
              <a:rPr lang="ja-JP" altLang="en-US" sz="1050" dirty="0">
                <a:latin typeface="Avenir Medium" panose="02000603020000020003" pitchFamily="2" charset="0"/>
              </a:rPr>
              <a:t>予防・検査・治療・ケアにおける科学的、医学的成果とイノベーションへの公平なアクセスを確保する</a:t>
            </a:r>
            <a:endParaRPr lang="en-US" sz="1050" dirty="0">
              <a:latin typeface="Avenir Medium" panose="02000603020000020003" pitchFamily="2" charset="0"/>
            </a:endParaRPr>
          </a:p>
        </p:txBody>
      </p:sp>
      <p:sp>
        <p:nvSpPr>
          <p:cNvPr id="23" name="TextBox 22">
            <a:extLst>
              <a:ext uri="{FF2B5EF4-FFF2-40B4-BE49-F238E27FC236}">
                <a16:creationId xmlns:a16="http://schemas.microsoft.com/office/drawing/2014/main" id="{D4D0A5DC-A76C-6F5D-8840-A2FF41D7C445}"/>
              </a:ext>
            </a:extLst>
          </p:cNvPr>
          <p:cNvSpPr txBox="1"/>
          <p:nvPr/>
        </p:nvSpPr>
        <p:spPr>
          <a:xfrm>
            <a:off x="9447768" y="2036020"/>
            <a:ext cx="2128712"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1300" cap="all" dirty="0">
                <a:solidFill>
                  <a:schemeClr val="bg1"/>
                </a:solidFill>
                <a:latin typeface="Avenir Heavy" panose="020B0703020203020204" pitchFamily="34" charset="0"/>
              </a:rPr>
              <a:t>優先事項</a:t>
            </a:r>
            <a:r>
              <a:rPr lang="en-US" altLang="ja-JP" sz="1400" cap="all" dirty="0">
                <a:solidFill>
                  <a:schemeClr val="bg1"/>
                </a:solidFill>
                <a:latin typeface="Avenir Heavy" panose="020B0703020203020204" pitchFamily="34" charset="0"/>
              </a:rPr>
              <a:t>3</a:t>
            </a:r>
          </a:p>
          <a:p>
            <a:pPr algn="ctr"/>
            <a:r>
              <a:rPr lang="ja-JP" altLang="en-US" sz="1200" cap="all" dirty="0">
                <a:solidFill>
                  <a:schemeClr val="bg1"/>
                </a:solidFill>
                <a:latin typeface="Avenir Heavy" panose="020B0703020203020204" pitchFamily="34" charset="0"/>
              </a:rPr>
              <a:t>コミュニティのリーダーシップ</a:t>
            </a:r>
            <a:endParaRPr lang="en-US" sz="1200" cap="all" dirty="0">
              <a:solidFill>
                <a:schemeClr val="bg1"/>
              </a:solidFill>
              <a:latin typeface="Avenir Heavy" panose="020B0703020203020204" pitchFamily="34" charset="0"/>
            </a:endParaRPr>
          </a:p>
        </p:txBody>
      </p:sp>
      <p:sp>
        <p:nvSpPr>
          <p:cNvPr id="24" name="TextBox 23">
            <a:extLst>
              <a:ext uri="{FF2B5EF4-FFF2-40B4-BE49-F238E27FC236}">
                <a16:creationId xmlns:a16="http://schemas.microsoft.com/office/drawing/2014/main" id="{52FDA286-399D-C566-9B9F-06D443479155}"/>
              </a:ext>
            </a:extLst>
          </p:cNvPr>
          <p:cNvSpPr txBox="1"/>
          <p:nvPr/>
        </p:nvSpPr>
        <p:spPr>
          <a:xfrm>
            <a:off x="9511956" y="3585882"/>
            <a:ext cx="2036870" cy="5924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1050" dirty="0">
                <a:solidFill>
                  <a:srgbClr val="CDC884"/>
                </a:solidFill>
                <a:latin typeface="Avenir Heavy" panose="020B0703020203020204" pitchFamily="34" charset="0"/>
              </a:rPr>
              <a:t>成果分野</a:t>
            </a:r>
            <a:r>
              <a:rPr lang="en-GB" sz="1050" dirty="0">
                <a:solidFill>
                  <a:srgbClr val="CDC884"/>
                </a:solidFill>
                <a:latin typeface="Avenir Heavy" panose="020B0703020203020204" pitchFamily="34" charset="0"/>
              </a:rPr>
              <a:t> </a:t>
            </a:r>
            <a:r>
              <a:rPr lang="en-GB" sz="1150" dirty="0">
                <a:solidFill>
                  <a:srgbClr val="CDC884"/>
                </a:solidFill>
                <a:latin typeface="Avenir Heavy" panose="020B0703020203020204" pitchFamily="34" charset="0"/>
              </a:rPr>
              <a:t>8</a:t>
            </a:r>
          </a:p>
          <a:p>
            <a:pPr algn="just"/>
            <a:r>
              <a:rPr lang="ja-JP" altLang="en-US" sz="1050" dirty="0">
                <a:latin typeface="Avenir Medium" panose="02000603020000020003" pitchFamily="2" charset="0"/>
              </a:rPr>
              <a:t>コミュニティが主導できるよう力づける</a:t>
            </a:r>
            <a:endParaRPr lang="en-US" sz="1050" dirty="0">
              <a:latin typeface="Avenir Medium" panose="02000603020000020003" pitchFamily="2" charset="0"/>
            </a:endParaRPr>
          </a:p>
        </p:txBody>
      </p:sp>
      <p:sp>
        <p:nvSpPr>
          <p:cNvPr id="28" name="TextBox 27">
            <a:extLst>
              <a:ext uri="{FF2B5EF4-FFF2-40B4-BE49-F238E27FC236}">
                <a16:creationId xmlns:a16="http://schemas.microsoft.com/office/drawing/2014/main" id="{F0B963AF-416C-805E-0553-9541E69CB6A1}"/>
              </a:ext>
            </a:extLst>
          </p:cNvPr>
          <p:cNvSpPr txBox="1"/>
          <p:nvPr/>
        </p:nvSpPr>
        <p:spPr>
          <a:xfrm>
            <a:off x="9511956" y="2717627"/>
            <a:ext cx="2036870"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ja-JP" altLang="en-US" sz="1400" dirty="0">
                <a:solidFill>
                  <a:srgbClr val="CDC884"/>
                </a:solidFill>
                <a:latin typeface="Avenir Heavy" panose="020B0703020203020204" pitchFamily="34" charset="0"/>
              </a:rPr>
              <a:t>コミュニティ主導の</a:t>
            </a:r>
            <a:r>
              <a:rPr lang="en-US" altLang="ja-JP" sz="1500" dirty="0">
                <a:solidFill>
                  <a:srgbClr val="CDC884"/>
                </a:solidFill>
                <a:latin typeface="Avenir Heavy" panose="020B0703020203020204" pitchFamily="34" charset="0"/>
              </a:rPr>
              <a:t>HIV</a:t>
            </a:r>
            <a:r>
              <a:rPr lang="ja-JP" altLang="en-US" sz="1400" dirty="0">
                <a:solidFill>
                  <a:srgbClr val="CDC884"/>
                </a:solidFill>
                <a:latin typeface="Avenir Heavy" panose="020B0703020203020204" pitchFamily="34" charset="0"/>
              </a:rPr>
              <a:t>対策をエンパワーする</a:t>
            </a:r>
            <a:endParaRPr lang="en-US" sz="1400" dirty="0">
              <a:solidFill>
                <a:srgbClr val="CDC884"/>
              </a:solidFill>
              <a:latin typeface="Avenir Heavy" panose="020B0703020203020204" pitchFamily="34" charset="0"/>
            </a:endParaRPr>
          </a:p>
        </p:txBody>
      </p:sp>
      <p:sp>
        <p:nvSpPr>
          <p:cNvPr id="30" name="TextBox 29">
            <a:extLst>
              <a:ext uri="{FF2B5EF4-FFF2-40B4-BE49-F238E27FC236}">
                <a16:creationId xmlns:a16="http://schemas.microsoft.com/office/drawing/2014/main" id="{ADF3515E-5302-B7D5-41DB-3200C96321A2}"/>
              </a:ext>
            </a:extLst>
          </p:cNvPr>
          <p:cNvSpPr txBox="1"/>
          <p:nvPr/>
        </p:nvSpPr>
        <p:spPr>
          <a:xfrm>
            <a:off x="4465022" y="6306709"/>
            <a:ext cx="5924401" cy="29238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300" dirty="0">
                <a:solidFill>
                  <a:srgbClr val="C00000"/>
                </a:solidFill>
                <a:latin typeface="Avenir Heavy" panose="020B0703020203020204" pitchFamily="34" charset="0"/>
              </a:rPr>
              <a:t>エイズ終結に向けた地方レベル、地域レベル、多国間の対応</a:t>
            </a:r>
            <a:endParaRPr lang="en-US" sz="1200" dirty="0">
              <a:solidFill>
                <a:srgbClr val="C00000"/>
              </a:solidFill>
              <a:latin typeface="Avenir Heavy" panose="020B0703020203020204" pitchFamily="34" charset="0"/>
            </a:endParaRPr>
          </a:p>
        </p:txBody>
      </p:sp>
      <p:sp>
        <p:nvSpPr>
          <p:cNvPr id="45" name="Rectangle 44">
            <a:extLst>
              <a:ext uri="{FF2B5EF4-FFF2-40B4-BE49-F238E27FC236}">
                <a16:creationId xmlns:a16="http://schemas.microsoft.com/office/drawing/2014/main" id="{50A71CAF-1472-7F1B-765E-F59837C1D6CE}"/>
              </a:ext>
            </a:extLst>
          </p:cNvPr>
          <p:cNvSpPr/>
          <p:nvPr/>
        </p:nvSpPr>
        <p:spPr>
          <a:xfrm flipV="1">
            <a:off x="3259887" y="2698173"/>
            <a:ext cx="2378552" cy="3450624"/>
          </a:xfrm>
          <a:prstGeom prst="rect">
            <a:avLst/>
          </a:prstGeom>
          <a:noFill/>
          <a:ln>
            <a:solidFill>
              <a:srgbClr val="70C8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Isosceles Triangle 45">
            <a:extLst>
              <a:ext uri="{FF2B5EF4-FFF2-40B4-BE49-F238E27FC236}">
                <a16:creationId xmlns:a16="http://schemas.microsoft.com/office/drawing/2014/main" id="{CB88840D-A858-BDE8-CED7-F2F8B12EAB78}"/>
              </a:ext>
            </a:extLst>
          </p:cNvPr>
          <p:cNvSpPr/>
          <p:nvPr/>
        </p:nvSpPr>
        <p:spPr>
          <a:xfrm rot="10800000">
            <a:off x="4254176" y="1801975"/>
            <a:ext cx="426129" cy="215389"/>
          </a:xfrm>
          <a:prstGeom prst="triangle">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Rectangle 47">
            <a:extLst>
              <a:ext uri="{FF2B5EF4-FFF2-40B4-BE49-F238E27FC236}">
                <a16:creationId xmlns:a16="http://schemas.microsoft.com/office/drawing/2014/main" id="{CE21AE6E-6B84-689F-FDA6-B3C8DF9C58B1}"/>
              </a:ext>
            </a:extLst>
          </p:cNvPr>
          <p:cNvSpPr/>
          <p:nvPr/>
        </p:nvSpPr>
        <p:spPr>
          <a:xfrm flipV="1">
            <a:off x="5870965" y="2670030"/>
            <a:ext cx="3439403" cy="3450624"/>
          </a:xfrm>
          <a:prstGeom prst="rect">
            <a:avLst/>
          </a:prstGeom>
          <a:noFill/>
          <a:ln>
            <a:solidFill>
              <a:srgbClr val="E07E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Isosceles Triangle 48">
            <a:extLst>
              <a:ext uri="{FF2B5EF4-FFF2-40B4-BE49-F238E27FC236}">
                <a16:creationId xmlns:a16="http://schemas.microsoft.com/office/drawing/2014/main" id="{10E714A0-57A0-D06B-BF79-ADC971402F2C}"/>
              </a:ext>
            </a:extLst>
          </p:cNvPr>
          <p:cNvSpPr/>
          <p:nvPr/>
        </p:nvSpPr>
        <p:spPr>
          <a:xfrm rot="10800000">
            <a:off x="7377602" y="1801975"/>
            <a:ext cx="426129" cy="215389"/>
          </a:xfrm>
          <a:prstGeom prst="triangle">
            <a:avLst/>
          </a:prstGeom>
          <a:solidFill>
            <a:srgbClr val="E07E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Rectangle 50">
            <a:extLst>
              <a:ext uri="{FF2B5EF4-FFF2-40B4-BE49-F238E27FC236}">
                <a16:creationId xmlns:a16="http://schemas.microsoft.com/office/drawing/2014/main" id="{B384BE10-E2A9-7237-ABEB-4B73D5AE2903}"/>
              </a:ext>
            </a:extLst>
          </p:cNvPr>
          <p:cNvSpPr/>
          <p:nvPr/>
        </p:nvSpPr>
        <p:spPr>
          <a:xfrm flipV="1">
            <a:off x="9511957" y="2670030"/>
            <a:ext cx="2036870" cy="3450624"/>
          </a:xfrm>
          <a:prstGeom prst="rect">
            <a:avLst/>
          </a:prstGeom>
          <a:noFill/>
          <a:ln>
            <a:solidFill>
              <a:srgbClr val="CDC8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Isosceles Triangle 51">
            <a:extLst>
              <a:ext uri="{FF2B5EF4-FFF2-40B4-BE49-F238E27FC236}">
                <a16:creationId xmlns:a16="http://schemas.microsoft.com/office/drawing/2014/main" id="{BCB1F443-FD43-D57B-109F-910254DB7C23}"/>
              </a:ext>
            </a:extLst>
          </p:cNvPr>
          <p:cNvSpPr/>
          <p:nvPr/>
        </p:nvSpPr>
        <p:spPr>
          <a:xfrm rot="10800000">
            <a:off x="10317329" y="1801975"/>
            <a:ext cx="426129" cy="215389"/>
          </a:xfrm>
          <a:prstGeom prst="triangle">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3" name="Straight Connector 32">
            <a:extLst>
              <a:ext uri="{FF2B5EF4-FFF2-40B4-BE49-F238E27FC236}">
                <a16:creationId xmlns:a16="http://schemas.microsoft.com/office/drawing/2014/main" id="{D276FCB7-2EC8-CA7F-4A6D-5FAF13CDECCD}"/>
              </a:ext>
            </a:extLst>
          </p:cNvPr>
          <p:cNvCxnSpPr>
            <a:cxnSpLocks/>
          </p:cNvCxnSpPr>
          <p:nvPr/>
        </p:nvCxnSpPr>
        <p:spPr>
          <a:xfrm>
            <a:off x="3068700" y="1801975"/>
            <a:ext cx="8480127" cy="0"/>
          </a:xfrm>
          <a:prstGeom prst="line">
            <a:avLst/>
          </a:prstGeom>
          <a:ln w="19050">
            <a:solidFill>
              <a:srgbClr val="C00000"/>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69405DD1-8A3C-F004-EA9D-070AA71A5EB4}"/>
              </a:ext>
            </a:extLst>
          </p:cNvPr>
          <p:cNvSpPr txBox="1"/>
          <p:nvPr/>
        </p:nvSpPr>
        <p:spPr>
          <a:xfrm>
            <a:off x="266436" y="759387"/>
            <a:ext cx="2568894" cy="1292662"/>
          </a:xfrm>
          <a:prstGeom prst="rect">
            <a:avLst/>
          </a:prstGeom>
          <a:noFill/>
        </p:spPr>
        <p:txBody>
          <a:bodyPr wrap="square" rtlCol="0">
            <a:spAutoFit/>
          </a:bodyPr>
          <a:lstStyle/>
          <a:p>
            <a:pPr algn="r"/>
            <a:r>
              <a:rPr lang="en-US" sz="2600" cap="all" dirty="0">
                <a:solidFill>
                  <a:srgbClr val="E31837"/>
                </a:solidFill>
                <a:latin typeface="Avenir Heavy" panose="020B0703020203020204" pitchFamily="34" charset="0"/>
              </a:rPr>
              <a:t>2026 – 2031 global aids strategy</a:t>
            </a:r>
            <a:endParaRPr lang="en-IN" sz="2600" cap="all" dirty="0">
              <a:solidFill>
                <a:srgbClr val="E31837"/>
              </a:solidFill>
              <a:latin typeface="Avenir Heavy" panose="020B0703020203020204" pitchFamily="34" charset="0"/>
            </a:endParaRPr>
          </a:p>
        </p:txBody>
      </p:sp>
      <p:sp>
        <p:nvSpPr>
          <p:cNvPr id="7" name="TextBox 6">
            <a:extLst>
              <a:ext uri="{FF2B5EF4-FFF2-40B4-BE49-F238E27FC236}">
                <a16:creationId xmlns:a16="http://schemas.microsoft.com/office/drawing/2014/main" id="{1BB368C2-F281-FBB5-00AE-71738E748C12}"/>
              </a:ext>
            </a:extLst>
          </p:cNvPr>
          <p:cNvSpPr txBox="1"/>
          <p:nvPr/>
        </p:nvSpPr>
        <p:spPr>
          <a:xfrm>
            <a:off x="396245" y="2580034"/>
            <a:ext cx="2434669" cy="2062103"/>
          </a:xfrm>
          <a:prstGeom prst="rect">
            <a:avLst/>
          </a:prstGeom>
          <a:noFill/>
        </p:spPr>
        <p:txBody>
          <a:bodyPr wrap="square" lIns="91440" tIns="45720" rIns="91440" bIns="45720" rtlCol="0" anchor="t">
            <a:spAutoFit/>
          </a:bodyPr>
          <a:lstStyle/>
          <a:p>
            <a:pPr algn="just"/>
            <a:r>
              <a:rPr lang="ja-JP" altLang="en-US" dirty="0">
                <a:solidFill>
                  <a:srgbClr val="E31837"/>
                </a:solidFill>
                <a:latin typeface="Avenir Medium" panose="02000603020000020003" pitchFamily="2" charset="0"/>
              </a:rPr>
              <a:t>持続可能な対応を</a:t>
            </a:r>
            <a:endParaRPr lang="en-US" altLang="ja-JP" dirty="0">
              <a:solidFill>
                <a:srgbClr val="E31837"/>
              </a:solidFill>
              <a:latin typeface="Avenir Medium" panose="02000603020000020003" pitchFamily="2" charset="0"/>
            </a:endParaRPr>
          </a:p>
          <a:p>
            <a:pPr algn="just"/>
            <a:r>
              <a:rPr lang="ja-JP" altLang="en-US" dirty="0">
                <a:solidFill>
                  <a:srgbClr val="E31837"/>
                </a:solidFill>
                <a:latin typeface="Avenir Medium" panose="02000603020000020003" pitchFamily="2" charset="0"/>
              </a:rPr>
              <a:t>構築し、</a:t>
            </a:r>
            <a:r>
              <a:rPr lang="en-US" altLang="ja-JP" sz="1900" dirty="0">
                <a:solidFill>
                  <a:srgbClr val="E31837"/>
                </a:solidFill>
                <a:latin typeface="Avenir Medium" panose="02000603020000020003" pitchFamily="2" charset="0"/>
              </a:rPr>
              <a:t>2030</a:t>
            </a:r>
            <a:r>
              <a:rPr lang="ja-JP" altLang="en-US" dirty="0">
                <a:solidFill>
                  <a:srgbClr val="E31837"/>
                </a:solidFill>
                <a:latin typeface="Avenir Medium" panose="02000603020000020003" pitchFamily="2" charset="0"/>
              </a:rPr>
              <a:t>年までに公衆衛生上の脅威としてのエイズ終結を達成するため、</a:t>
            </a:r>
            <a:r>
              <a:rPr lang="en-US" altLang="ja-JP" sz="1900" dirty="0">
                <a:solidFill>
                  <a:srgbClr val="E31837"/>
                </a:solidFill>
                <a:latin typeface="Avenir Medium" panose="02000603020000020003" pitchFamily="2" charset="0"/>
              </a:rPr>
              <a:t>3</a:t>
            </a:r>
            <a:r>
              <a:rPr lang="ja-JP" altLang="en-US" dirty="0">
                <a:solidFill>
                  <a:srgbClr val="E31837"/>
                </a:solidFill>
                <a:latin typeface="Avenir Medium" panose="02000603020000020003" pitchFamily="2" charset="0"/>
              </a:rPr>
              <a:t>つの優先事項と</a:t>
            </a:r>
            <a:r>
              <a:rPr lang="en-US" altLang="ja-JP" sz="1900" dirty="0">
                <a:solidFill>
                  <a:srgbClr val="E31837"/>
                </a:solidFill>
                <a:latin typeface="Avenir Medium" panose="02000603020000020003" pitchFamily="2" charset="0"/>
              </a:rPr>
              <a:t>8</a:t>
            </a:r>
            <a:r>
              <a:rPr lang="ja-JP" altLang="en-US" dirty="0">
                <a:solidFill>
                  <a:srgbClr val="E31837"/>
                </a:solidFill>
                <a:latin typeface="Avenir Medium" panose="02000603020000020003" pitchFamily="2" charset="0"/>
              </a:rPr>
              <a:t>つの</a:t>
            </a:r>
            <a:endParaRPr lang="en-US" altLang="ja-JP" dirty="0">
              <a:solidFill>
                <a:srgbClr val="E31837"/>
              </a:solidFill>
              <a:latin typeface="Avenir Medium" panose="02000603020000020003" pitchFamily="2" charset="0"/>
            </a:endParaRPr>
          </a:p>
          <a:p>
            <a:pPr algn="just"/>
            <a:r>
              <a:rPr lang="ja-JP" altLang="en-US" dirty="0">
                <a:solidFill>
                  <a:srgbClr val="E31837"/>
                </a:solidFill>
                <a:latin typeface="Avenir Medium" panose="02000603020000020003" pitchFamily="2" charset="0"/>
              </a:rPr>
              <a:t>成果分野を推奨</a:t>
            </a:r>
            <a:endParaRPr lang="en-IN" dirty="0">
              <a:solidFill>
                <a:srgbClr val="E31837"/>
              </a:solidFill>
              <a:latin typeface="Avenir Medium" panose="02000603020000020003" pitchFamily="2" charset="0"/>
            </a:endParaRPr>
          </a:p>
        </p:txBody>
      </p:sp>
    </p:spTree>
    <p:extLst>
      <p:ext uri="{BB962C8B-B14F-4D97-AF65-F5344CB8AC3E}">
        <p14:creationId xmlns:p14="http://schemas.microsoft.com/office/powerpoint/2010/main" val="280910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EE13CC5E778A49AC92FD5E9EA9DE44" ma:contentTypeVersion="18" ma:contentTypeDescription="Create a new document." ma:contentTypeScope="" ma:versionID="34a36c801da72720a8d375feba9069f4">
  <xsd:schema xmlns:xsd="http://www.w3.org/2001/XMLSchema" xmlns:xs="http://www.w3.org/2001/XMLSchema" xmlns:p="http://schemas.microsoft.com/office/2006/metadata/properties" xmlns:ns2="a7197181-efc1-42f5-b058-02cc8b9e7a28" xmlns:ns3="6034ea42-cc56-4b5c-b72b-8ca3661c6ee8" targetNamespace="http://schemas.microsoft.com/office/2006/metadata/properties" ma:root="true" ma:fieldsID="2c01e63c9b89246aced5f2122e94825d" ns2:_="" ns3:_="">
    <xsd:import namespace="a7197181-efc1-42f5-b058-02cc8b9e7a28"/>
    <xsd:import namespace="6034ea42-cc56-4b5c-b72b-8ca3661c6e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197181-efc1-42f5-b058-02cc8b9e7a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34ea42-cc56-4b5c-b72b-8ca3661c6ee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3519132-67b7-4f9c-9ca9-5104ae27bcb0}" ma:internalName="TaxCatchAll" ma:showField="CatchAllData" ma:web="6034ea42-cc56-4b5c-b72b-8ca3661c6e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7197181-efc1-42f5-b058-02cc8b9e7a28">
      <Terms xmlns="http://schemas.microsoft.com/office/infopath/2007/PartnerControls"/>
    </lcf76f155ced4ddcb4097134ff3c332f>
    <TaxCatchAll xmlns="6034ea42-cc56-4b5c-b72b-8ca3661c6ee8" xsi:nil="true"/>
  </documentManagement>
</p:properties>
</file>

<file path=customXml/itemProps1.xml><?xml version="1.0" encoding="utf-8"?>
<ds:datastoreItem xmlns:ds="http://schemas.openxmlformats.org/officeDocument/2006/customXml" ds:itemID="{71C0F331-F9CF-4165-A22E-C659577B4B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197181-efc1-42f5-b058-02cc8b9e7a28"/>
    <ds:schemaRef ds:uri="6034ea42-cc56-4b5c-b72b-8ca3661c6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137A02-EE5E-449D-9AD5-DE59C579D914}">
  <ds:schemaRefs>
    <ds:schemaRef ds:uri="http://schemas.microsoft.com/sharepoint/v3/contenttype/forms"/>
  </ds:schemaRefs>
</ds:datastoreItem>
</file>

<file path=customXml/itemProps3.xml><?xml version="1.0" encoding="utf-8"?>
<ds:datastoreItem xmlns:ds="http://schemas.openxmlformats.org/officeDocument/2006/customXml" ds:itemID="{16A8B42E-0E4B-4F5F-82F3-488CC2BE424B}">
  <ds:schemaRefs>
    <ds:schemaRef ds:uri="http://www.w3.org/XML/1998/namespace"/>
    <ds:schemaRef ds:uri="http://schemas.microsoft.com/office/2006/documentManagement/types"/>
    <ds:schemaRef ds:uri="http://purl.org/dc/dcmitype/"/>
    <ds:schemaRef ds:uri="http://purl.org/dc/terms/"/>
    <ds:schemaRef ds:uri="http://schemas.microsoft.com/office/2006/metadata/properties"/>
    <ds:schemaRef ds:uri="http://schemas.microsoft.com/office/infopath/2007/PartnerControls"/>
    <ds:schemaRef ds:uri="http://schemas.openxmlformats.org/package/2006/metadata/core-properties"/>
    <ds:schemaRef ds:uri="c5d38007-339f-4136-a616-3b49b7d0c48e"/>
    <ds:schemaRef ds:uri="http://purl.org/dc/elements/1.1/"/>
    <ds:schemaRef ds:uri="a7197181-efc1-42f5-b058-02cc8b9e7a28"/>
    <ds:schemaRef ds:uri="6034ea42-cc56-4b5c-b72b-8ca3661c6ee8"/>
  </ds:schemaRefs>
</ds:datastoreItem>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otalTime>11669</TotalTime>
  <Words>5907</Words>
  <Application>Microsoft Office PowerPoint</Application>
  <PresentationFormat>ワイド画面</PresentationFormat>
  <Paragraphs>487</Paragraphs>
  <Slides>29</Slides>
  <Notes>13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29</vt:i4>
      </vt:variant>
    </vt:vector>
  </HeadingPairs>
  <TitlesOfParts>
    <vt:vector size="37" baseType="lpstr">
      <vt:lpstr>Avenir Heavy</vt:lpstr>
      <vt:lpstr>Avenir Medium</vt:lpstr>
      <vt:lpstr>BIZ UDゴシック</vt:lpstr>
      <vt:lpstr>Verlag Compressed Bold</vt:lpstr>
      <vt:lpstr>Aptos</vt:lpstr>
      <vt:lpstr>Aptos Display</vt:lpstr>
      <vt:lpstr>Arial</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GUICHARD, Anne-Claire</dc:creator>
  <cp:lastModifiedBy>API-WS42</cp:lastModifiedBy>
  <cp:revision>485</cp:revision>
  <dcterms:created xsi:type="dcterms:W3CDTF">2025-11-24T16:23:39Z</dcterms:created>
  <dcterms:modified xsi:type="dcterms:W3CDTF">2026-02-27T02:03:15Z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0x01010082EE13CC5E778A49AC92FD5E9EA9DE44</vt:lpwstr>
  </property>
</Properties>
</file>